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3"/>
  </p:notesMasterIdLst>
  <p:sldIdLst>
    <p:sldId id="256" r:id="rId4"/>
    <p:sldId id="257" r:id="rId5"/>
    <p:sldId id="258" r:id="rId6"/>
    <p:sldId id="648" r:id="rId7"/>
    <p:sldId id="267" r:id="rId8"/>
    <p:sldId id="270" r:id="rId9"/>
    <p:sldId id="271" r:id="rId10"/>
    <p:sldId id="644" r:id="rId11"/>
    <p:sldId id="612" r:id="rId12"/>
    <p:sldId id="645" r:id="rId13"/>
    <p:sldId id="272" r:id="rId14"/>
    <p:sldId id="608" r:id="rId15"/>
    <p:sldId id="646" r:id="rId16"/>
    <p:sldId id="614" r:id="rId17"/>
    <p:sldId id="613" r:id="rId18"/>
    <p:sldId id="647" r:id="rId19"/>
    <p:sldId id="615" r:id="rId20"/>
    <p:sldId id="616" r:id="rId21"/>
    <p:sldId id="611" r:id="rId22"/>
    <p:sldId id="610" r:id="rId23"/>
    <p:sldId id="273" r:id="rId24"/>
    <p:sldId id="606" r:id="rId25"/>
    <p:sldId id="607" r:id="rId26"/>
    <p:sldId id="609" r:id="rId27"/>
    <p:sldId id="617" r:id="rId28"/>
    <p:sldId id="618" r:id="rId29"/>
    <p:sldId id="619" r:id="rId30"/>
    <p:sldId id="621" r:id="rId31"/>
    <p:sldId id="629" r:id="rId32"/>
    <p:sldId id="639" r:id="rId33"/>
    <p:sldId id="480" r:id="rId34"/>
    <p:sldId id="481" r:id="rId35"/>
    <p:sldId id="482" r:id="rId36"/>
    <p:sldId id="483" r:id="rId37"/>
    <p:sldId id="484" r:id="rId38"/>
    <p:sldId id="284" r:id="rId39"/>
    <p:sldId id="285" r:id="rId40"/>
    <p:sldId id="286" r:id="rId41"/>
    <p:sldId id="64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107C7670-0B04-46F8-9333-2AC33505CA33}">
          <p14:sldIdLst>
            <p14:sldId id="256"/>
            <p14:sldId id="257"/>
            <p14:sldId id="258"/>
            <p14:sldId id="648"/>
          </p14:sldIdLst>
        </p14:section>
        <p14:section name="Agendas" id="{911F0D00-BCD2-47E3-BF0E-CC20786D1EF7}">
          <p14:sldIdLst>
            <p14:sldId id="267"/>
          </p14:sldIdLst>
        </p14:section>
        <p14:section name="Text only" id="{310ADFFB-F967-4B2A-A49B-1158A0822063}">
          <p14:sldIdLst>
            <p14:sldId id="270"/>
            <p14:sldId id="271"/>
            <p14:sldId id="644"/>
            <p14:sldId id="612"/>
            <p14:sldId id="645"/>
            <p14:sldId id="272"/>
            <p14:sldId id="608"/>
            <p14:sldId id="646"/>
            <p14:sldId id="614"/>
            <p14:sldId id="613"/>
            <p14:sldId id="647"/>
            <p14:sldId id="615"/>
            <p14:sldId id="616"/>
          </p14:sldIdLst>
        </p14:section>
        <p14:section name="Text with Charts" id="{BE8EB97D-A230-4FF1-92DE-3706FDC2DB58}">
          <p14:sldIdLst>
            <p14:sldId id="611"/>
            <p14:sldId id="610"/>
            <p14:sldId id="273"/>
            <p14:sldId id="606"/>
            <p14:sldId id="607"/>
            <p14:sldId id="609"/>
            <p14:sldId id="617"/>
          </p14:sldIdLst>
        </p14:section>
        <p14:section name="Text and Images" id="{E2814062-00FA-4850-83C9-AC9802F178DA}">
          <p14:sldIdLst>
            <p14:sldId id="618"/>
            <p14:sldId id="619"/>
            <p14:sldId id="621"/>
            <p14:sldId id="629"/>
            <p14:sldId id="639"/>
          </p14:sldIdLst>
        </p14:section>
        <p14:section name="Tables" id="{6DEEBC49-4854-4A95-BE36-BCB495650968}">
          <p14:sldIdLst>
            <p14:sldId id="480"/>
            <p14:sldId id="481"/>
            <p14:sldId id="482"/>
            <p14:sldId id="483"/>
            <p14:sldId id="484"/>
            <p14:sldId id="284"/>
            <p14:sldId id="285"/>
            <p14:sldId id="286"/>
            <p14:sldId id="643"/>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826"/>
    <a:srgbClr val="3EA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22E8F-BE9C-F4AB-5EE9-F6E9B60A969E}" v="9" dt="2024-09-25T01:24:07.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86395" autoAdjust="0"/>
  </p:normalViewPr>
  <p:slideViewPr>
    <p:cSldViewPr snapToGrid="0" showGuides="1">
      <p:cViewPr varScale="1">
        <p:scale>
          <a:sx n="81" d="100"/>
          <a:sy n="81" d="100"/>
        </p:scale>
        <p:origin x="980"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731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Deacon" userId="S::ashleigh.deacon@ausport.gov.au::9aa3af2f-1a75-4a19-9152-68ae6aabe9ca" providerId="AD" clId="Web-{5F622E8F-BE9C-F4AB-5EE9-F6E9B60A969E}"/>
    <pc:docChg chg="modSld">
      <pc:chgData name="Ashleigh Deacon" userId="S::ashleigh.deacon@ausport.gov.au::9aa3af2f-1a75-4a19-9152-68ae6aabe9ca" providerId="AD" clId="Web-{5F622E8F-BE9C-F4AB-5EE9-F6E9B60A969E}" dt="2024-09-25T01:24:06.225" v="6" actId="20577"/>
      <pc:docMkLst>
        <pc:docMk/>
      </pc:docMkLst>
      <pc:sldChg chg="modSp">
        <pc:chgData name="Ashleigh Deacon" userId="S::ashleigh.deacon@ausport.gov.au::9aa3af2f-1a75-4a19-9152-68ae6aabe9ca" providerId="AD" clId="Web-{5F622E8F-BE9C-F4AB-5EE9-F6E9B60A969E}" dt="2024-09-25T01:24:06.225" v="6" actId="20577"/>
        <pc:sldMkLst>
          <pc:docMk/>
          <pc:sldMk cId="1001896224" sldId="256"/>
        </pc:sldMkLst>
        <pc:spChg chg="mod">
          <ac:chgData name="Ashleigh Deacon" userId="S::ashleigh.deacon@ausport.gov.au::9aa3af2f-1a75-4a19-9152-68ae6aabe9ca" providerId="AD" clId="Web-{5F622E8F-BE9C-F4AB-5EE9-F6E9B60A969E}" dt="2024-09-25T01:24:01.068" v="3" actId="20577"/>
          <ac:spMkLst>
            <pc:docMk/>
            <pc:sldMk cId="1001896224" sldId="256"/>
            <ac:spMk id="2" creationId="{E004EC0E-95C9-935C-7C05-608785E0085A}"/>
          </ac:spMkLst>
        </pc:spChg>
        <pc:spChg chg="mod">
          <ac:chgData name="Ashleigh Deacon" userId="S::ashleigh.deacon@ausport.gov.au::9aa3af2f-1a75-4a19-9152-68ae6aabe9ca" providerId="AD" clId="Web-{5F622E8F-BE9C-F4AB-5EE9-F6E9B60A969E}" dt="2024-09-25T01:24:06.225" v="6" actId="20577"/>
          <ac:spMkLst>
            <pc:docMk/>
            <pc:sldMk cId="1001896224" sldId="256"/>
            <ac:spMk id="3" creationId="{30426F91-4330-E577-BC2D-C437B7C2663C}"/>
          </ac:spMkLst>
        </pc:spChg>
      </pc:sldChg>
    </pc:docChg>
  </pc:docChgLst>
  <pc:docChgLst>
    <pc:chgData name="Laura Sidey" userId="9dd7190e-985d-4fc7-b8d2-3b5fcfd75616" providerId="ADAL" clId="{D6476FD5-FAD0-46F5-8F5C-876DA518DDF0}"/>
    <pc:docChg chg="custSel addSld modSld modSection">
      <pc:chgData name="Laura Sidey" userId="9dd7190e-985d-4fc7-b8d2-3b5fcfd75616" providerId="ADAL" clId="{D6476FD5-FAD0-46F5-8F5C-876DA518DDF0}" dt="2024-08-23T23:35:19.797" v="47" actId="20577"/>
      <pc:docMkLst>
        <pc:docMk/>
      </pc:docMkLst>
      <pc:sldChg chg="modSp mod">
        <pc:chgData name="Laura Sidey" userId="9dd7190e-985d-4fc7-b8d2-3b5fcfd75616" providerId="ADAL" clId="{D6476FD5-FAD0-46F5-8F5C-876DA518DDF0}" dt="2024-08-23T23:35:19.797" v="47" actId="20577"/>
        <pc:sldMkLst>
          <pc:docMk/>
          <pc:sldMk cId="1001896224" sldId="256"/>
        </pc:sldMkLst>
        <pc:spChg chg="mod">
          <ac:chgData name="Laura Sidey" userId="9dd7190e-985d-4fc7-b8d2-3b5fcfd75616" providerId="ADAL" clId="{D6476FD5-FAD0-46F5-8F5C-876DA518DDF0}" dt="2024-08-23T23:35:13.398" v="36" actId="20577"/>
          <ac:spMkLst>
            <pc:docMk/>
            <pc:sldMk cId="1001896224" sldId="256"/>
            <ac:spMk id="2" creationId="{E004EC0E-95C9-935C-7C05-608785E0085A}"/>
          </ac:spMkLst>
        </pc:spChg>
        <pc:spChg chg="mod">
          <ac:chgData name="Laura Sidey" userId="9dd7190e-985d-4fc7-b8d2-3b5fcfd75616" providerId="ADAL" clId="{D6476FD5-FAD0-46F5-8F5C-876DA518DDF0}" dt="2024-08-23T23:35:19.797" v="47" actId="20577"/>
          <ac:spMkLst>
            <pc:docMk/>
            <pc:sldMk cId="1001896224" sldId="256"/>
            <ac:spMk id="3" creationId="{30426F91-4330-E577-BC2D-C437B7C2663C}"/>
          </ac:spMkLst>
        </pc:spChg>
      </pc:sldChg>
      <pc:sldChg chg="addSp delSp modSp new mod">
        <pc:chgData name="Laura Sidey" userId="9dd7190e-985d-4fc7-b8d2-3b5fcfd75616" providerId="ADAL" clId="{D6476FD5-FAD0-46F5-8F5C-876DA518DDF0}" dt="2023-11-22T02:06:19.318" v="6" actId="478"/>
        <pc:sldMkLst>
          <pc:docMk/>
          <pc:sldMk cId="920239640" sldId="648"/>
        </pc:sldMkLst>
        <pc:spChg chg="del">
          <ac:chgData name="Laura Sidey" userId="9dd7190e-985d-4fc7-b8d2-3b5fcfd75616" providerId="ADAL" clId="{D6476FD5-FAD0-46F5-8F5C-876DA518DDF0}" dt="2023-11-22T02:06:17.975" v="5" actId="478"/>
          <ac:spMkLst>
            <pc:docMk/>
            <pc:sldMk cId="920239640" sldId="648"/>
            <ac:spMk id="2" creationId="{B3F5D9DE-CFBC-A6A6-54CB-1FDB2085AFF6}"/>
          </ac:spMkLst>
        </pc:spChg>
        <pc:spChg chg="del">
          <ac:chgData name="Laura Sidey" userId="9dd7190e-985d-4fc7-b8d2-3b5fcfd75616" providerId="ADAL" clId="{D6476FD5-FAD0-46F5-8F5C-876DA518DDF0}" dt="2023-11-22T02:06:19.318" v="6" actId="478"/>
          <ac:spMkLst>
            <pc:docMk/>
            <pc:sldMk cId="920239640" sldId="648"/>
            <ac:spMk id="3" creationId="{A3B798B9-99AC-CFC6-D8FD-2DE3A46E152C}"/>
          </ac:spMkLst>
        </pc:spChg>
        <pc:picChg chg="add mod">
          <ac:chgData name="Laura Sidey" userId="9dd7190e-985d-4fc7-b8d2-3b5fcfd75616" providerId="ADAL" clId="{D6476FD5-FAD0-46F5-8F5C-876DA518DDF0}" dt="2023-11-22T02:06:16.212" v="4" actId="1076"/>
          <ac:picMkLst>
            <pc:docMk/>
            <pc:sldMk cId="920239640" sldId="648"/>
            <ac:picMk id="5" creationId="{DBF031E4-77B7-E430-D0BD-FF61AB4BE46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200" b="1" i="0" u="none" strike="noStrike" kern="1200" cap="all" spc="0" baseline="0">
                <a:solidFill>
                  <a:schemeClr val="tx1"/>
                </a:solidFill>
                <a:latin typeface="+mn-lt"/>
                <a:ea typeface="+mn-ea"/>
                <a:cs typeface="+mn-cs"/>
              </a:defRPr>
            </a:pPr>
            <a:r>
              <a:rPr lang="en-AU" cap="none" baseline="0" dirty="0"/>
              <a:t>Chart title</a:t>
            </a:r>
          </a:p>
        </c:rich>
      </c:tx>
      <c:layout>
        <c:manualLayout>
          <c:xMode val="edge"/>
          <c:yMode val="edge"/>
          <c:x val="1.6591178844601131E-3"/>
          <c:y val="0"/>
        </c:manualLayout>
      </c:layout>
      <c:overlay val="0"/>
      <c:spPr>
        <a:noFill/>
        <a:ln>
          <a:noFill/>
        </a:ln>
        <a:effectLst/>
      </c:spPr>
      <c:txPr>
        <a:bodyPr rot="0" spcFirstLastPara="1" vertOverflow="ellipsis" vert="horz" wrap="square" anchor="ctr" anchorCtr="1"/>
        <a:lstStyle/>
        <a:p>
          <a:pPr algn="l" rtl="0">
            <a:defRPr lang="en-AU" sz="1200" b="1" i="0" u="none" strike="noStrike" kern="1200" cap="all"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7.6845879933798072E-2"/>
          <c:w val="0.98785999400512436"/>
          <c:h val="0.72426339310715604"/>
        </c:manualLayout>
      </c:layout>
      <c:lineChart>
        <c:grouping val="standard"/>
        <c:varyColors val="0"/>
        <c:ser>
          <c:idx val="0"/>
          <c:order val="0"/>
          <c:tx>
            <c:strRef>
              <c:f>Sheet1!$B$1</c:f>
              <c:strCache>
                <c:ptCount val="1"/>
                <c:pt idx="0">
                  <c:v>Series 1</c:v>
                </c:pt>
              </c:strCache>
            </c:strRef>
          </c:tx>
          <c:spPr>
            <a:ln w="38100" cap="rnd">
              <a:solidFill>
                <a:schemeClr val="accent1"/>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0.0</c:formatCode>
                <c:ptCount val="4"/>
                <c:pt idx="0">
                  <c:v>4.3</c:v>
                </c:pt>
                <c:pt idx="1">
                  <c:v>2.5</c:v>
                </c:pt>
                <c:pt idx="2">
                  <c:v>3.5</c:v>
                </c:pt>
                <c:pt idx="3">
                  <c:v>4.5</c:v>
                </c:pt>
              </c:numCache>
            </c:numRef>
          </c:val>
          <c:smooth val="0"/>
          <c:extLst>
            <c:ext xmlns:c16="http://schemas.microsoft.com/office/drawing/2014/chart" uri="{C3380CC4-5D6E-409C-BE32-E72D297353CC}">
              <c16:uniqueId val="{00000000-947C-4FE4-AEDA-B8B49BB6DDB6}"/>
            </c:ext>
          </c:extLst>
        </c:ser>
        <c:ser>
          <c:idx val="1"/>
          <c:order val="1"/>
          <c:tx>
            <c:strRef>
              <c:f>Sheet1!$C$1</c:f>
              <c:strCache>
                <c:ptCount val="1"/>
                <c:pt idx="0">
                  <c:v>Series 2</c:v>
                </c:pt>
              </c:strCache>
            </c:strRef>
          </c:tx>
          <c:spPr>
            <a:ln w="38100" cap="rnd">
              <a:solidFill>
                <a:schemeClr val="accent2"/>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0.0</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947C-4FE4-AEDA-B8B49BB6DDB6}"/>
            </c:ext>
          </c:extLst>
        </c:ser>
        <c:ser>
          <c:idx val="2"/>
          <c:order val="2"/>
          <c:tx>
            <c:strRef>
              <c:f>Sheet1!$D$1</c:f>
              <c:strCache>
                <c:ptCount val="1"/>
                <c:pt idx="0">
                  <c:v>Series 3</c:v>
                </c:pt>
              </c:strCache>
            </c:strRef>
          </c:tx>
          <c:spPr>
            <a:ln w="38100" cap="rnd">
              <a:solidFill>
                <a:schemeClr val="accent3"/>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0.0</c:formatCode>
                <c:ptCount val="4"/>
                <c:pt idx="0">
                  <c:v>2</c:v>
                </c:pt>
                <c:pt idx="1">
                  <c:v>3.3</c:v>
                </c:pt>
                <c:pt idx="2">
                  <c:v>3</c:v>
                </c:pt>
                <c:pt idx="3">
                  <c:v>5</c:v>
                </c:pt>
              </c:numCache>
            </c:numRef>
          </c:val>
          <c:smooth val="1"/>
          <c:extLst>
            <c:ext xmlns:c16="http://schemas.microsoft.com/office/drawing/2014/chart" uri="{C3380CC4-5D6E-409C-BE32-E72D297353CC}">
              <c16:uniqueId val="{00000002-947C-4FE4-AEDA-B8B49BB6DDB6}"/>
            </c:ext>
          </c:extLst>
        </c:ser>
        <c:ser>
          <c:idx val="3"/>
          <c:order val="3"/>
          <c:tx>
            <c:strRef>
              <c:f>Sheet1!$E$1</c:f>
              <c:strCache>
                <c:ptCount val="1"/>
                <c:pt idx="0">
                  <c:v>Series 4</c:v>
                </c:pt>
              </c:strCache>
            </c:strRef>
          </c:tx>
          <c:spPr>
            <a:ln w="38100" cap="rnd">
              <a:solidFill>
                <a:schemeClr val="accent4"/>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0.0</c:formatCode>
                <c:ptCount val="4"/>
                <c:pt idx="0">
                  <c:v>4.5</c:v>
                </c:pt>
                <c:pt idx="1">
                  <c:v>5.3</c:v>
                </c:pt>
                <c:pt idx="2">
                  <c:v>2.2999999999999998</c:v>
                </c:pt>
                <c:pt idx="3">
                  <c:v>2.1</c:v>
                </c:pt>
              </c:numCache>
            </c:numRef>
          </c:val>
          <c:smooth val="0"/>
          <c:extLst>
            <c:ext xmlns:c16="http://schemas.microsoft.com/office/drawing/2014/chart" uri="{C3380CC4-5D6E-409C-BE32-E72D297353CC}">
              <c16:uniqueId val="{00000003-947C-4FE4-AEDA-B8B49BB6DDB6}"/>
            </c:ext>
          </c:extLst>
        </c:ser>
        <c:ser>
          <c:idx val="4"/>
          <c:order val="4"/>
          <c:tx>
            <c:strRef>
              <c:f>Sheet1!$F$1</c:f>
              <c:strCache>
                <c:ptCount val="1"/>
                <c:pt idx="0">
                  <c:v>Series 5</c:v>
                </c:pt>
              </c:strCache>
            </c:strRef>
          </c:tx>
          <c:spPr>
            <a:ln w="38100" cap="rnd">
              <a:solidFill>
                <a:schemeClr val="accent5"/>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Sheet1!$F$2:$F$5</c:f>
              <c:numCache>
                <c:formatCode>0.0</c:formatCode>
                <c:ptCount val="4"/>
                <c:pt idx="0">
                  <c:v>6.4</c:v>
                </c:pt>
                <c:pt idx="1">
                  <c:v>3.3</c:v>
                </c:pt>
                <c:pt idx="2">
                  <c:v>4.2</c:v>
                </c:pt>
                <c:pt idx="3">
                  <c:v>1.3</c:v>
                </c:pt>
              </c:numCache>
            </c:numRef>
          </c:val>
          <c:smooth val="0"/>
          <c:extLst>
            <c:ext xmlns:c16="http://schemas.microsoft.com/office/drawing/2014/chart" uri="{C3380CC4-5D6E-409C-BE32-E72D297353CC}">
              <c16:uniqueId val="{00000004-947C-4FE4-AEDA-B8B49BB6DDB6}"/>
            </c:ext>
          </c:extLst>
        </c:ser>
        <c:ser>
          <c:idx val="5"/>
          <c:order val="5"/>
          <c:tx>
            <c:strRef>
              <c:f>Sheet1!$G$1</c:f>
              <c:strCache>
                <c:ptCount val="1"/>
                <c:pt idx="0">
                  <c:v>Series 6</c:v>
                </c:pt>
              </c:strCache>
            </c:strRef>
          </c:tx>
          <c:spPr>
            <a:ln w="38100" cap="rnd">
              <a:solidFill>
                <a:schemeClr val="bg1">
                  <a:lumMod val="75000"/>
                </a:schemeClr>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Sheet1!$G$2:$G$5</c:f>
              <c:numCache>
                <c:formatCode>0.0</c:formatCode>
                <c:ptCount val="4"/>
                <c:pt idx="0">
                  <c:v>5.3</c:v>
                </c:pt>
                <c:pt idx="1">
                  <c:v>4.0999999999999996</c:v>
                </c:pt>
                <c:pt idx="2">
                  <c:v>2.2999999999999998</c:v>
                </c:pt>
                <c:pt idx="3">
                  <c:v>5.4</c:v>
                </c:pt>
              </c:numCache>
            </c:numRef>
          </c:val>
          <c:smooth val="0"/>
          <c:extLst>
            <c:ext xmlns:c16="http://schemas.microsoft.com/office/drawing/2014/chart" uri="{C3380CC4-5D6E-409C-BE32-E72D297353CC}">
              <c16:uniqueId val="{00000005-947C-4FE4-AEDA-B8B49BB6DDB6}"/>
            </c:ext>
          </c:extLst>
        </c:ser>
        <c:dLbls>
          <c:showLegendKey val="0"/>
          <c:showVal val="1"/>
          <c:showCatName val="0"/>
          <c:showSerName val="0"/>
          <c:showPercent val="0"/>
          <c:showBubbleSize val="0"/>
        </c:dLbls>
        <c:smooth val="0"/>
        <c:axId val="1682566879"/>
        <c:axId val="1682543583"/>
      </c:lineChart>
      <c:catAx>
        <c:axId val="168256687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l"/>
        <c:numFmt formatCode="0.0"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1351149740706317"/>
          <c:w val="1"/>
          <c:h val="8.648850259293691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700" b="1" i="0" u="none" strike="noStrike" kern="1200" cap="all" spc="0" baseline="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700" b="1" i="0" u="none" strike="noStrike" kern="1200" cap="all"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9.5954160188575152E-2"/>
          <c:w val="0.98785999400512436"/>
          <c:h val="0.82528185967199963"/>
        </c:manualLayout>
      </c:layout>
      <c:barChart>
        <c:barDir val="bar"/>
        <c:grouping val="stacked"/>
        <c:varyColors val="0"/>
        <c:ser>
          <c:idx val="0"/>
          <c:order val="0"/>
          <c:tx>
            <c:strRef>
              <c:f>Sheet1!$B$1</c:f>
              <c:strCache>
                <c:ptCount val="1"/>
                <c:pt idx="0">
                  <c:v>Series 1</c:v>
                </c:pt>
              </c:strCache>
            </c:strRef>
          </c:tx>
          <c:spPr>
            <a:solidFill>
              <a:schemeClr val="accent1"/>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08B-4E39-AFB1-1A142C856B4D}"/>
            </c:ext>
          </c:extLst>
        </c:ser>
        <c:ser>
          <c:idx val="1"/>
          <c:order val="1"/>
          <c:tx>
            <c:strRef>
              <c:f>Sheet1!$C$1</c:f>
              <c:strCache>
                <c:ptCount val="1"/>
                <c:pt idx="0">
                  <c:v>Series 2</c:v>
                </c:pt>
              </c:strCache>
            </c:strRef>
          </c:tx>
          <c:spPr>
            <a:solidFill>
              <a:schemeClr val="accent2"/>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D08B-4E39-AFB1-1A142C856B4D}"/>
            </c:ext>
          </c:extLst>
        </c:ser>
        <c:ser>
          <c:idx val="2"/>
          <c:order val="2"/>
          <c:tx>
            <c:strRef>
              <c:f>Sheet1!$D$1</c:f>
              <c:strCache>
                <c:ptCount val="1"/>
                <c:pt idx="0">
                  <c:v>Series 3</c:v>
                </c:pt>
              </c:strCache>
            </c:strRef>
          </c:tx>
          <c:spPr>
            <a:solidFill>
              <a:schemeClr val="accent3"/>
            </a:solidFill>
            <a:ln w="63500" cap="rnd">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D08B-4E39-AFB1-1A142C856B4D}"/>
            </c:ext>
          </c:extLst>
        </c:ser>
        <c:dLbls>
          <c:showLegendKey val="0"/>
          <c:showVal val="1"/>
          <c:showCatName val="0"/>
          <c:showSerName val="0"/>
          <c:showPercent val="0"/>
          <c:showBubbleSize val="0"/>
        </c:dLbls>
        <c:gapWidth val="100"/>
        <c:overlap val="100"/>
        <c:axId val="1682566879"/>
        <c:axId val="1682543583"/>
      </c:barChart>
      <c:catAx>
        <c:axId val="1682566879"/>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t"/>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0.9994041491736374"/>
          <c:h val="5.7352174131099852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b="0" i="0" u="none" strike="noStrike" kern="1200" baseline="0">
          <a:solidFill>
            <a:schemeClr val="tx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0"/>
          <c:y val="0.19893563221402649"/>
          <c:w val="0.98785999400512436"/>
          <c:h val="0.58972421292596333"/>
        </c:manualLayout>
      </c:layout>
      <c:barChart>
        <c:barDir val="col"/>
        <c:grouping val="clustered"/>
        <c:varyColors val="0"/>
        <c:ser>
          <c:idx val="0"/>
          <c:order val="0"/>
          <c:tx>
            <c:strRef>
              <c:f>Sheet1!$B$1</c:f>
              <c:strCache>
                <c:ptCount val="1"/>
                <c:pt idx="0">
                  <c:v>Series 1</c:v>
                </c:pt>
              </c:strCache>
            </c:strRef>
          </c:tx>
          <c:spPr>
            <a:solidFill>
              <a:schemeClr val="accent1"/>
            </a:solidFill>
            <a:ln w="76200">
              <a:noFill/>
            </a:ln>
            <a:effectLst/>
          </c:spPr>
          <c:invertIfNegative val="0"/>
          <c:dLbls>
            <c:delete val="1"/>
          </c:dLbls>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999-42C6-A82F-C12FBE3E54B8}"/>
            </c:ext>
          </c:extLst>
        </c:ser>
        <c:ser>
          <c:idx val="1"/>
          <c:order val="1"/>
          <c:tx>
            <c:strRef>
              <c:f>Sheet1!$C$1</c:f>
              <c:strCache>
                <c:ptCount val="1"/>
                <c:pt idx="0">
                  <c:v>Series 2</c:v>
                </c:pt>
              </c:strCache>
            </c:strRef>
          </c:tx>
          <c:spPr>
            <a:solidFill>
              <a:schemeClr val="accent2"/>
            </a:solidFill>
            <a:ln w="76200">
              <a:noFill/>
            </a:ln>
            <a:effectLst/>
          </c:spPr>
          <c:invertIfNegative val="0"/>
          <c:dLbls>
            <c:delete val="1"/>
          </c:dLbls>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999-42C6-A82F-C12FBE3E54B8}"/>
            </c:ext>
          </c:extLst>
        </c:ser>
        <c:ser>
          <c:idx val="2"/>
          <c:order val="2"/>
          <c:tx>
            <c:strRef>
              <c:f>Sheet1!$D$1</c:f>
              <c:strCache>
                <c:ptCount val="1"/>
                <c:pt idx="0">
                  <c:v>Series 3</c:v>
                </c:pt>
              </c:strCache>
            </c:strRef>
          </c:tx>
          <c:spPr>
            <a:solidFill>
              <a:schemeClr val="accent3"/>
            </a:solidFill>
            <a:ln w="76200" cap="rnd">
              <a:noFill/>
            </a:ln>
            <a:effectLst/>
          </c:spPr>
          <c:invertIfNegative val="0"/>
          <c:dLbls>
            <c:delete val="1"/>
          </c:dLbls>
          <c:cat>
            <c:strRef>
              <c:f>Sheet1!$A$2:$A$5</c:f>
              <c:strCache>
                <c:ptCount val="4"/>
                <c:pt idx="0">
                  <c:v>Q1</c:v>
                </c:pt>
                <c:pt idx="1">
                  <c:v>Q2</c:v>
                </c:pt>
                <c:pt idx="2">
                  <c:v>Q3</c:v>
                </c:pt>
                <c:pt idx="3">
                  <c:v>Q4</c:v>
                </c:pt>
              </c:strCache>
            </c:strRef>
          </c:cat>
          <c:val>
            <c:numRef>
              <c:f>Sheet1!$D$2:$D$5</c:f>
              <c:numCache>
                <c:formatCode>General</c:formatCode>
                <c:ptCount val="4"/>
                <c:pt idx="0">
                  <c:v>2</c:v>
                </c:pt>
                <c:pt idx="1">
                  <c:v>3</c:v>
                </c:pt>
                <c:pt idx="2">
                  <c:v>3</c:v>
                </c:pt>
                <c:pt idx="3">
                  <c:v>4.5</c:v>
                </c:pt>
              </c:numCache>
            </c:numRef>
          </c:val>
          <c:extLst>
            <c:ext xmlns:c16="http://schemas.microsoft.com/office/drawing/2014/chart" uri="{C3380CC4-5D6E-409C-BE32-E72D297353CC}">
              <c16:uniqueId val="{00000002-4999-42C6-A82F-C12FBE3E54B8}"/>
            </c:ext>
          </c:extLst>
        </c:ser>
        <c:dLbls>
          <c:dLblPos val="outEnd"/>
          <c:showLegendKey val="0"/>
          <c:showVal val="1"/>
          <c:showCatName val="0"/>
          <c:showSerName val="0"/>
          <c:showPercent val="0"/>
          <c:showBubbleSize val="0"/>
        </c:dLbls>
        <c:gapWidth val="100"/>
        <c:axId val="1682566879"/>
        <c:axId val="1682543583"/>
      </c:barChart>
      <c:catAx>
        <c:axId val="168256687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l"/>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1"/>
          <c:h val="5.73521741310998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0"/>
          <c:y val="0.19893563221402649"/>
          <c:w val="0.98785999400512436"/>
          <c:h val="0.58972421292596333"/>
        </c:manualLayout>
      </c:layout>
      <c:barChart>
        <c:barDir val="col"/>
        <c:grouping val="clustered"/>
        <c:varyColors val="0"/>
        <c:ser>
          <c:idx val="0"/>
          <c:order val="0"/>
          <c:tx>
            <c:strRef>
              <c:f>Sheet1!$B$1</c:f>
              <c:strCache>
                <c:ptCount val="1"/>
                <c:pt idx="0">
                  <c:v>Series 1</c:v>
                </c:pt>
              </c:strCache>
            </c:strRef>
          </c:tx>
          <c:spPr>
            <a:solidFill>
              <a:schemeClr val="accent1"/>
            </a:solidFill>
            <a:ln w="76200">
              <a:noFill/>
            </a:ln>
            <a:effectLst/>
          </c:spPr>
          <c:invertIfNegative val="0"/>
          <c:dLbls>
            <c:delete val="1"/>
          </c:dLbls>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615-4832-80CA-EA63A0B460E5}"/>
            </c:ext>
          </c:extLst>
        </c:ser>
        <c:ser>
          <c:idx val="1"/>
          <c:order val="1"/>
          <c:tx>
            <c:strRef>
              <c:f>Sheet1!$C$1</c:f>
              <c:strCache>
                <c:ptCount val="1"/>
                <c:pt idx="0">
                  <c:v>Series 2</c:v>
                </c:pt>
              </c:strCache>
            </c:strRef>
          </c:tx>
          <c:spPr>
            <a:solidFill>
              <a:schemeClr val="accent2"/>
            </a:solidFill>
            <a:ln w="76200">
              <a:noFill/>
            </a:ln>
            <a:effectLst/>
          </c:spPr>
          <c:invertIfNegative val="0"/>
          <c:dLbls>
            <c:delete val="1"/>
          </c:dLbls>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615-4832-80CA-EA63A0B460E5}"/>
            </c:ext>
          </c:extLst>
        </c:ser>
        <c:ser>
          <c:idx val="2"/>
          <c:order val="2"/>
          <c:tx>
            <c:strRef>
              <c:f>Sheet1!$D$1</c:f>
              <c:strCache>
                <c:ptCount val="1"/>
                <c:pt idx="0">
                  <c:v>Series 3</c:v>
                </c:pt>
              </c:strCache>
            </c:strRef>
          </c:tx>
          <c:spPr>
            <a:solidFill>
              <a:schemeClr val="accent3"/>
            </a:solidFill>
            <a:ln w="76200" cap="rnd">
              <a:noFill/>
            </a:ln>
            <a:effectLst/>
          </c:spPr>
          <c:invertIfNegative val="0"/>
          <c:dLbls>
            <c:delete val="1"/>
          </c:dLbls>
          <c:cat>
            <c:strRef>
              <c:f>Sheet1!$A$2:$A$5</c:f>
              <c:strCache>
                <c:ptCount val="4"/>
                <c:pt idx="0">
                  <c:v>Q1</c:v>
                </c:pt>
                <c:pt idx="1">
                  <c:v>Q2</c:v>
                </c:pt>
                <c:pt idx="2">
                  <c:v>Q3</c:v>
                </c:pt>
                <c:pt idx="3">
                  <c:v>Q4</c:v>
                </c:pt>
              </c:strCache>
            </c:strRef>
          </c:cat>
          <c:val>
            <c:numRef>
              <c:f>Sheet1!$D$2:$D$5</c:f>
              <c:numCache>
                <c:formatCode>General</c:formatCode>
                <c:ptCount val="4"/>
                <c:pt idx="0">
                  <c:v>2</c:v>
                </c:pt>
                <c:pt idx="1">
                  <c:v>3</c:v>
                </c:pt>
                <c:pt idx="2">
                  <c:v>3</c:v>
                </c:pt>
                <c:pt idx="3">
                  <c:v>4.5</c:v>
                </c:pt>
              </c:numCache>
            </c:numRef>
          </c:val>
          <c:extLst>
            <c:ext xmlns:c16="http://schemas.microsoft.com/office/drawing/2014/chart" uri="{C3380CC4-5D6E-409C-BE32-E72D297353CC}">
              <c16:uniqueId val="{00000002-1615-4832-80CA-EA63A0B460E5}"/>
            </c:ext>
          </c:extLst>
        </c:ser>
        <c:dLbls>
          <c:dLblPos val="outEnd"/>
          <c:showLegendKey val="0"/>
          <c:showVal val="1"/>
          <c:showCatName val="0"/>
          <c:showSerName val="0"/>
          <c:showPercent val="0"/>
          <c:showBubbleSize val="0"/>
        </c:dLbls>
        <c:gapWidth val="100"/>
        <c:axId val="1682566879"/>
        <c:axId val="1682543583"/>
      </c:barChart>
      <c:catAx>
        <c:axId val="168256687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l"/>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1"/>
          <c:h val="5.73521741310998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0"/>
          <c:y val="0.19893563221402649"/>
          <c:w val="0.98785999400512436"/>
          <c:h val="0.58972421292596333"/>
        </c:manualLayout>
      </c:layout>
      <c:barChart>
        <c:barDir val="col"/>
        <c:grouping val="clustered"/>
        <c:varyColors val="0"/>
        <c:ser>
          <c:idx val="0"/>
          <c:order val="0"/>
          <c:tx>
            <c:strRef>
              <c:f>Sheet1!$B$1</c:f>
              <c:strCache>
                <c:ptCount val="1"/>
                <c:pt idx="0">
                  <c:v>Series 1</c:v>
                </c:pt>
              </c:strCache>
            </c:strRef>
          </c:tx>
          <c:spPr>
            <a:solidFill>
              <a:schemeClr val="accent1"/>
            </a:solidFill>
            <a:ln w="76200">
              <a:noFill/>
            </a:ln>
            <a:effectLst/>
          </c:spPr>
          <c:invertIfNegative val="0"/>
          <c:dLbls>
            <c:delete val="1"/>
          </c:dLbls>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084-409E-8322-347F57F37F59}"/>
            </c:ext>
          </c:extLst>
        </c:ser>
        <c:ser>
          <c:idx val="1"/>
          <c:order val="1"/>
          <c:tx>
            <c:strRef>
              <c:f>Sheet1!$C$1</c:f>
              <c:strCache>
                <c:ptCount val="1"/>
                <c:pt idx="0">
                  <c:v>Series 2</c:v>
                </c:pt>
              </c:strCache>
            </c:strRef>
          </c:tx>
          <c:spPr>
            <a:solidFill>
              <a:schemeClr val="accent2"/>
            </a:solidFill>
            <a:ln w="76200">
              <a:noFill/>
            </a:ln>
            <a:effectLst/>
          </c:spPr>
          <c:invertIfNegative val="0"/>
          <c:dLbls>
            <c:delete val="1"/>
          </c:dLbls>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084-409E-8322-347F57F37F59}"/>
            </c:ext>
          </c:extLst>
        </c:ser>
        <c:ser>
          <c:idx val="2"/>
          <c:order val="2"/>
          <c:tx>
            <c:strRef>
              <c:f>Sheet1!$D$1</c:f>
              <c:strCache>
                <c:ptCount val="1"/>
                <c:pt idx="0">
                  <c:v>Series 3</c:v>
                </c:pt>
              </c:strCache>
            </c:strRef>
          </c:tx>
          <c:spPr>
            <a:solidFill>
              <a:schemeClr val="accent3"/>
            </a:solidFill>
            <a:ln w="76200" cap="rnd">
              <a:noFill/>
            </a:ln>
            <a:effectLst/>
          </c:spPr>
          <c:invertIfNegative val="0"/>
          <c:dLbls>
            <c:delete val="1"/>
          </c:dLbls>
          <c:cat>
            <c:strRef>
              <c:f>Sheet1!$A$2:$A$5</c:f>
              <c:strCache>
                <c:ptCount val="4"/>
                <c:pt idx="0">
                  <c:v>Q1</c:v>
                </c:pt>
                <c:pt idx="1">
                  <c:v>Q2</c:v>
                </c:pt>
                <c:pt idx="2">
                  <c:v>Q3</c:v>
                </c:pt>
                <c:pt idx="3">
                  <c:v>Q4</c:v>
                </c:pt>
              </c:strCache>
            </c:strRef>
          </c:cat>
          <c:val>
            <c:numRef>
              <c:f>Sheet1!$D$2:$D$5</c:f>
              <c:numCache>
                <c:formatCode>General</c:formatCode>
                <c:ptCount val="4"/>
                <c:pt idx="0">
                  <c:v>2</c:v>
                </c:pt>
                <c:pt idx="1">
                  <c:v>3</c:v>
                </c:pt>
                <c:pt idx="2">
                  <c:v>3</c:v>
                </c:pt>
                <c:pt idx="3">
                  <c:v>4.5</c:v>
                </c:pt>
              </c:numCache>
            </c:numRef>
          </c:val>
          <c:extLst>
            <c:ext xmlns:c16="http://schemas.microsoft.com/office/drawing/2014/chart" uri="{C3380CC4-5D6E-409C-BE32-E72D297353CC}">
              <c16:uniqueId val="{00000002-9084-409E-8322-347F57F37F59}"/>
            </c:ext>
          </c:extLst>
        </c:ser>
        <c:dLbls>
          <c:dLblPos val="outEnd"/>
          <c:showLegendKey val="0"/>
          <c:showVal val="1"/>
          <c:showCatName val="0"/>
          <c:showSerName val="0"/>
          <c:showPercent val="0"/>
          <c:showBubbleSize val="0"/>
        </c:dLbls>
        <c:gapWidth val="100"/>
        <c:axId val="1682566879"/>
        <c:axId val="1682543583"/>
      </c:barChart>
      <c:catAx>
        <c:axId val="168256687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l"/>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1"/>
          <c:h val="5.73521741310998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0"/>
          <c:y val="0.19893563221402649"/>
          <c:w val="0.98785999400512436"/>
          <c:h val="0.58972421292596333"/>
        </c:manualLayout>
      </c:layout>
      <c:barChart>
        <c:barDir val="col"/>
        <c:grouping val="clustered"/>
        <c:varyColors val="0"/>
        <c:ser>
          <c:idx val="0"/>
          <c:order val="0"/>
          <c:tx>
            <c:strRef>
              <c:f>Sheet1!$B$1</c:f>
              <c:strCache>
                <c:ptCount val="1"/>
                <c:pt idx="0">
                  <c:v>Series 1</c:v>
                </c:pt>
              </c:strCache>
            </c:strRef>
          </c:tx>
          <c:spPr>
            <a:solidFill>
              <a:schemeClr val="accent1"/>
            </a:solidFill>
            <a:ln w="76200">
              <a:noFill/>
            </a:ln>
            <a:effectLst/>
          </c:spPr>
          <c:invertIfNegative val="0"/>
          <c:dLbls>
            <c:delete val="1"/>
          </c:dLbls>
          <c:cat>
            <c:strRef>
              <c:f>Sheet1!$A$2:$A$5</c:f>
              <c:strCache>
                <c:ptCount val="4"/>
                <c:pt idx="0">
                  <c:v>Q1</c:v>
                </c:pt>
                <c:pt idx="1">
                  <c:v>Q2</c:v>
                </c:pt>
                <c:pt idx="2">
                  <c:v>Q3</c:v>
                </c:pt>
                <c:pt idx="3">
                  <c:v>Q4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07F-4E9C-977E-044D0B26D0E9}"/>
            </c:ext>
          </c:extLst>
        </c:ser>
        <c:ser>
          <c:idx val="1"/>
          <c:order val="1"/>
          <c:tx>
            <c:strRef>
              <c:f>Sheet1!$C$1</c:f>
              <c:strCache>
                <c:ptCount val="1"/>
                <c:pt idx="0">
                  <c:v>Series 2</c:v>
                </c:pt>
              </c:strCache>
            </c:strRef>
          </c:tx>
          <c:spPr>
            <a:solidFill>
              <a:schemeClr val="accent2"/>
            </a:solidFill>
            <a:ln w="76200">
              <a:noFill/>
            </a:ln>
            <a:effectLst/>
          </c:spPr>
          <c:invertIfNegative val="0"/>
          <c:dLbls>
            <c:delete val="1"/>
          </c:dLbls>
          <c:cat>
            <c:strRef>
              <c:f>Sheet1!$A$2:$A$5</c:f>
              <c:strCache>
                <c:ptCount val="4"/>
                <c:pt idx="0">
                  <c:v>Q1</c:v>
                </c:pt>
                <c:pt idx="1">
                  <c:v>Q2</c:v>
                </c:pt>
                <c:pt idx="2">
                  <c:v>Q3</c:v>
                </c:pt>
                <c:pt idx="3">
                  <c:v>Q4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07F-4E9C-977E-044D0B26D0E9}"/>
            </c:ext>
          </c:extLst>
        </c:ser>
        <c:ser>
          <c:idx val="2"/>
          <c:order val="2"/>
          <c:tx>
            <c:strRef>
              <c:f>Sheet1!$D$1</c:f>
              <c:strCache>
                <c:ptCount val="1"/>
                <c:pt idx="0">
                  <c:v>Series 3</c:v>
                </c:pt>
              </c:strCache>
            </c:strRef>
          </c:tx>
          <c:spPr>
            <a:solidFill>
              <a:schemeClr val="accent3"/>
            </a:solidFill>
            <a:ln w="76200" cap="rnd">
              <a:noFill/>
            </a:ln>
            <a:effectLst/>
          </c:spPr>
          <c:invertIfNegative val="0"/>
          <c:dLbls>
            <c:delete val="1"/>
          </c:dLbls>
          <c:cat>
            <c:strRef>
              <c:f>Sheet1!$A$2:$A$5</c:f>
              <c:strCache>
                <c:ptCount val="4"/>
                <c:pt idx="0">
                  <c:v>Q1</c:v>
                </c:pt>
                <c:pt idx="1">
                  <c:v>Q2</c:v>
                </c:pt>
                <c:pt idx="2">
                  <c:v>Q3</c:v>
                </c:pt>
                <c:pt idx="3">
                  <c:v>Q4</c:v>
                </c:pt>
              </c:strCache>
            </c:strRef>
          </c:cat>
          <c:val>
            <c:numRef>
              <c:f>Sheet1!$D$2:$D$5</c:f>
              <c:numCache>
                <c:formatCode>General</c:formatCode>
                <c:ptCount val="4"/>
                <c:pt idx="0">
                  <c:v>2</c:v>
                </c:pt>
                <c:pt idx="1">
                  <c:v>3</c:v>
                </c:pt>
                <c:pt idx="2">
                  <c:v>3</c:v>
                </c:pt>
                <c:pt idx="3">
                  <c:v>4.5</c:v>
                </c:pt>
              </c:numCache>
            </c:numRef>
          </c:val>
          <c:extLst>
            <c:ext xmlns:c16="http://schemas.microsoft.com/office/drawing/2014/chart" uri="{C3380CC4-5D6E-409C-BE32-E72D297353CC}">
              <c16:uniqueId val="{00000002-D07F-4E9C-977E-044D0B26D0E9}"/>
            </c:ext>
          </c:extLst>
        </c:ser>
        <c:dLbls>
          <c:dLblPos val="outEnd"/>
          <c:showLegendKey val="0"/>
          <c:showVal val="1"/>
          <c:showCatName val="0"/>
          <c:showSerName val="0"/>
          <c:showPercent val="0"/>
          <c:showBubbleSize val="0"/>
        </c:dLbls>
        <c:gapWidth val="100"/>
        <c:axId val="1682566879"/>
        <c:axId val="1682543583"/>
      </c:barChart>
      <c:catAx>
        <c:axId val="168256687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l"/>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1"/>
          <c:h val="5.73521741310998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0"/>
          <c:y val="2.5890465921059227E-2"/>
          <c:w val="0.98785999400512436"/>
          <c:h val="0.75947272330189364"/>
        </c:manualLayout>
      </c:layout>
      <c:barChart>
        <c:barDir val="col"/>
        <c:grouping val="clustered"/>
        <c:varyColors val="0"/>
        <c:ser>
          <c:idx val="0"/>
          <c:order val="0"/>
          <c:tx>
            <c:strRef>
              <c:f>Sheet1!$B$1</c:f>
              <c:strCache>
                <c:ptCount val="1"/>
                <c:pt idx="0">
                  <c:v>Series 1</c:v>
                </c:pt>
              </c:strCache>
            </c:strRef>
          </c:tx>
          <c:spPr>
            <a:solidFill>
              <a:schemeClr val="accent1"/>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9AE-4644-8EEE-613A5F0709A8}"/>
            </c:ext>
          </c:extLst>
        </c:ser>
        <c:ser>
          <c:idx val="1"/>
          <c:order val="1"/>
          <c:tx>
            <c:strRef>
              <c:f>Sheet1!$C$1</c:f>
              <c:strCache>
                <c:ptCount val="1"/>
                <c:pt idx="0">
                  <c:v>Series 2</c:v>
                </c:pt>
              </c:strCache>
            </c:strRef>
          </c:tx>
          <c:spPr>
            <a:solidFill>
              <a:schemeClr val="accent2"/>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9AE-4644-8EEE-613A5F0709A8}"/>
            </c:ext>
          </c:extLst>
        </c:ser>
        <c:ser>
          <c:idx val="2"/>
          <c:order val="2"/>
          <c:tx>
            <c:strRef>
              <c:f>Sheet1!$D$1</c:f>
              <c:strCache>
                <c:ptCount val="1"/>
                <c:pt idx="0">
                  <c:v>Series 3</c:v>
                </c:pt>
              </c:strCache>
            </c:strRef>
          </c:tx>
          <c:spPr>
            <a:solidFill>
              <a:schemeClr val="accent3"/>
            </a:solidFill>
            <a:ln w="76200" cap="rnd">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3</c:v>
                </c:pt>
                <c:pt idx="2">
                  <c:v>3</c:v>
                </c:pt>
                <c:pt idx="3">
                  <c:v>4.5</c:v>
                </c:pt>
              </c:numCache>
            </c:numRef>
          </c:val>
          <c:extLst>
            <c:ext xmlns:c16="http://schemas.microsoft.com/office/drawing/2014/chart" uri="{C3380CC4-5D6E-409C-BE32-E72D297353CC}">
              <c16:uniqueId val="{00000002-79AE-4644-8EEE-613A5F0709A8}"/>
            </c:ext>
          </c:extLst>
        </c:ser>
        <c:ser>
          <c:idx val="3"/>
          <c:order val="3"/>
          <c:tx>
            <c:strRef>
              <c:f>Sheet1!$E$1</c:f>
              <c:strCache>
                <c:ptCount val="1"/>
                <c:pt idx="0">
                  <c:v>Series 4</c:v>
                </c:pt>
              </c:strCache>
            </c:strRef>
          </c:tx>
          <c:spPr>
            <a:solidFill>
              <a:schemeClr val="accent4"/>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1</c:v>
                </c:pt>
                <c:pt idx="1">
                  <c:v>2</c:v>
                </c:pt>
                <c:pt idx="2">
                  <c:v>4</c:v>
                </c:pt>
                <c:pt idx="3">
                  <c:v>5</c:v>
                </c:pt>
              </c:numCache>
            </c:numRef>
          </c:val>
          <c:extLst>
            <c:ext xmlns:c16="http://schemas.microsoft.com/office/drawing/2014/chart" uri="{C3380CC4-5D6E-409C-BE32-E72D297353CC}">
              <c16:uniqueId val="{00000005-79AE-4644-8EEE-613A5F0709A8}"/>
            </c:ext>
          </c:extLst>
        </c:ser>
        <c:ser>
          <c:idx val="4"/>
          <c:order val="4"/>
          <c:tx>
            <c:strRef>
              <c:f>Sheet1!$F$1</c:f>
              <c:strCache>
                <c:ptCount val="1"/>
                <c:pt idx="0">
                  <c:v>Series 5</c:v>
                </c:pt>
              </c:strCache>
            </c:strRef>
          </c:tx>
          <c:spPr>
            <a:solidFill>
              <a:schemeClr val="accent5"/>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6-79AE-4644-8EEE-613A5F0709A8}"/>
            </c:ext>
          </c:extLst>
        </c:ser>
        <c:ser>
          <c:idx val="5"/>
          <c:order val="5"/>
          <c:tx>
            <c:strRef>
              <c:f>Sheet1!$G$1</c:f>
              <c:strCache>
                <c:ptCount val="1"/>
                <c:pt idx="0">
                  <c:v>Series 6</c:v>
                </c:pt>
              </c:strCache>
            </c:strRef>
          </c:tx>
          <c:spPr>
            <a:solidFill>
              <a:schemeClr val="accent6"/>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4.7</c:v>
                </c:pt>
                <c:pt idx="1">
                  <c:v>1.5</c:v>
                </c:pt>
                <c:pt idx="2">
                  <c:v>1.8</c:v>
                </c:pt>
                <c:pt idx="3">
                  <c:v>2.8</c:v>
                </c:pt>
              </c:numCache>
            </c:numRef>
          </c:val>
          <c:extLst>
            <c:ext xmlns:c16="http://schemas.microsoft.com/office/drawing/2014/chart" uri="{C3380CC4-5D6E-409C-BE32-E72D297353CC}">
              <c16:uniqueId val="{00000007-79AE-4644-8EEE-613A5F0709A8}"/>
            </c:ext>
          </c:extLst>
        </c:ser>
        <c:dLbls>
          <c:dLblPos val="outEnd"/>
          <c:showLegendKey val="0"/>
          <c:showVal val="1"/>
          <c:showCatName val="0"/>
          <c:showSerName val="0"/>
          <c:showPercent val="0"/>
          <c:showBubbleSize val="0"/>
        </c:dLbls>
        <c:gapWidth val="100"/>
        <c:axId val="1682566879"/>
        <c:axId val="1682543583"/>
      </c:barChart>
      <c:catAx>
        <c:axId val="168256687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l"/>
        <c:numFmt formatCode="General" sourceLinked="1"/>
        <c:majorTickMark val="none"/>
        <c:minorTickMark val="none"/>
        <c:tickLblPos val="nextTo"/>
        <c:crossAx val="1682566879"/>
        <c:crosses val="autoZero"/>
        <c:crossBetween val="between"/>
      </c:valAx>
      <c:spPr>
        <a:noFill/>
        <a:ln w="25400">
          <a:noFill/>
        </a:ln>
        <a:effectLst/>
      </c:spPr>
    </c:plotArea>
    <c:legend>
      <c:legendPos val="b"/>
      <c:layout>
        <c:manualLayout>
          <c:xMode val="edge"/>
          <c:yMode val="edge"/>
          <c:x val="0"/>
          <c:y val="0.93342619990972453"/>
          <c:w val="1"/>
          <c:h val="5.73521741310998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0"/>
          <c:y val="2.5890465921059227E-2"/>
          <c:w val="0.98785999400512436"/>
          <c:h val="0.75947272330189364"/>
        </c:manualLayout>
      </c:layout>
      <c:barChart>
        <c:barDir val="col"/>
        <c:grouping val="clustered"/>
        <c:varyColors val="0"/>
        <c:ser>
          <c:idx val="0"/>
          <c:order val="0"/>
          <c:tx>
            <c:strRef>
              <c:f>Sheet1!$B$1</c:f>
              <c:strCache>
                <c:ptCount val="1"/>
                <c:pt idx="0">
                  <c:v>Series 1</c:v>
                </c:pt>
              </c:strCache>
            </c:strRef>
          </c:tx>
          <c:spPr>
            <a:solidFill>
              <a:schemeClr val="accent1"/>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309-418D-9CD3-AE8F41BECF79}"/>
            </c:ext>
          </c:extLst>
        </c:ser>
        <c:ser>
          <c:idx val="1"/>
          <c:order val="1"/>
          <c:tx>
            <c:strRef>
              <c:f>Sheet1!$C$1</c:f>
              <c:strCache>
                <c:ptCount val="1"/>
                <c:pt idx="0">
                  <c:v>Series 2</c:v>
                </c:pt>
              </c:strCache>
            </c:strRef>
          </c:tx>
          <c:spPr>
            <a:solidFill>
              <a:schemeClr val="accent2"/>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309-418D-9CD3-AE8F41BECF79}"/>
            </c:ext>
          </c:extLst>
        </c:ser>
        <c:ser>
          <c:idx val="2"/>
          <c:order val="2"/>
          <c:tx>
            <c:strRef>
              <c:f>Sheet1!$D$1</c:f>
              <c:strCache>
                <c:ptCount val="1"/>
                <c:pt idx="0">
                  <c:v>Series 3</c:v>
                </c:pt>
              </c:strCache>
            </c:strRef>
          </c:tx>
          <c:spPr>
            <a:solidFill>
              <a:schemeClr val="accent3"/>
            </a:solidFill>
            <a:ln w="76200" cap="rnd">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3</c:v>
                </c:pt>
                <c:pt idx="2">
                  <c:v>3</c:v>
                </c:pt>
                <c:pt idx="3">
                  <c:v>4.5</c:v>
                </c:pt>
              </c:numCache>
            </c:numRef>
          </c:val>
          <c:extLst>
            <c:ext xmlns:c16="http://schemas.microsoft.com/office/drawing/2014/chart" uri="{C3380CC4-5D6E-409C-BE32-E72D297353CC}">
              <c16:uniqueId val="{00000002-E309-418D-9CD3-AE8F41BECF79}"/>
            </c:ext>
          </c:extLst>
        </c:ser>
        <c:ser>
          <c:idx val="3"/>
          <c:order val="3"/>
          <c:tx>
            <c:strRef>
              <c:f>Sheet1!$E$1</c:f>
              <c:strCache>
                <c:ptCount val="1"/>
                <c:pt idx="0">
                  <c:v>Series 4</c:v>
                </c:pt>
              </c:strCache>
            </c:strRef>
          </c:tx>
          <c:spPr>
            <a:solidFill>
              <a:schemeClr val="accent4"/>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1</c:v>
                </c:pt>
                <c:pt idx="1">
                  <c:v>2</c:v>
                </c:pt>
                <c:pt idx="2">
                  <c:v>4</c:v>
                </c:pt>
                <c:pt idx="3">
                  <c:v>5</c:v>
                </c:pt>
              </c:numCache>
            </c:numRef>
          </c:val>
          <c:extLst>
            <c:ext xmlns:c16="http://schemas.microsoft.com/office/drawing/2014/chart" uri="{C3380CC4-5D6E-409C-BE32-E72D297353CC}">
              <c16:uniqueId val="{00000005-E309-418D-9CD3-AE8F41BECF79}"/>
            </c:ext>
          </c:extLst>
        </c:ser>
        <c:ser>
          <c:idx val="4"/>
          <c:order val="4"/>
          <c:tx>
            <c:strRef>
              <c:f>Sheet1!$F$1</c:f>
              <c:strCache>
                <c:ptCount val="1"/>
                <c:pt idx="0">
                  <c:v>Series 5</c:v>
                </c:pt>
              </c:strCache>
            </c:strRef>
          </c:tx>
          <c:spPr>
            <a:solidFill>
              <a:schemeClr val="accent5"/>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6-E309-418D-9CD3-AE8F41BECF79}"/>
            </c:ext>
          </c:extLst>
        </c:ser>
        <c:ser>
          <c:idx val="5"/>
          <c:order val="5"/>
          <c:tx>
            <c:strRef>
              <c:f>Sheet1!$G$1</c:f>
              <c:strCache>
                <c:ptCount val="1"/>
                <c:pt idx="0">
                  <c:v>Series 6</c:v>
                </c:pt>
              </c:strCache>
            </c:strRef>
          </c:tx>
          <c:spPr>
            <a:solidFill>
              <a:schemeClr val="bg1">
                <a:lumMod val="75000"/>
              </a:schemeClr>
            </a:solidFill>
            <a:ln w="76200">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4.7</c:v>
                </c:pt>
                <c:pt idx="1">
                  <c:v>1.5</c:v>
                </c:pt>
                <c:pt idx="2">
                  <c:v>1.8</c:v>
                </c:pt>
                <c:pt idx="3">
                  <c:v>2.8</c:v>
                </c:pt>
              </c:numCache>
            </c:numRef>
          </c:val>
          <c:extLst>
            <c:ext xmlns:c16="http://schemas.microsoft.com/office/drawing/2014/chart" uri="{C3380CC4-5D6E-409C-BE32-E72D297353CC}">
              <c16:uniqueId val="{00000007-E309-418D-9CD3-AE8F41BECF79}"/>
            </c:ext>
          </c:extLst>
        </c:ser>
        <c:dLbls>
          <c:dLblPos val="outEnd"/>
          <c:showLegendKey val="0"/>
          <c:showVal val="1"/>
          <c:showCatName val="0"/>
          <c:showSerName val="0"/>
          <c:showPercent val="0"/>
          <c:showBubbleSize val="0"/>
        </c:dLbls>
        <c:gapWidth val="100"/>
        <c:axId val="1682566879"/>
        <c:axId val="1682543583"/>
      </c:barChart>
      <c:catAx>
        <c:axId val="168256687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l"/>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1"/>
          <c:h val="5.73521741310998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200" b="1" i="0" u="none" strike="noStrike" kern="1200" cap="all" spc="0" baseline="0" dirty="0">
              <a:solidFill>
                <a:schemeClr val="tx1"/>
              </a:solidFill>
              <a:latin typeface="+mn-lt"/>
              <a:ea typeface="+mn-ea"/>
              <a:cs typeface="+mn-cs"/>
            </a:defRPr>
          </a:pPr>
          <a:endParaRPr lang="en-US"/>
        </a:p>
      </c:txPr>
    </c:title>
    <c:autoTitleDeleted val="0"/>
    <c:plotArea>
      <c:layout>
        <c:manualLayout>
          <c:layoutTarget val="inner"/>
          <c:xMode val="edge"/>
          <c:yMode val="edge"/>
          <c:x val="0"/>
          <c:y val="2.5890465921059227E-2"/>
          <c:w val="0.98785999400512436"/>
          <c:h val="0.80935829279301874"/>
        </c:manualLayout>
      </c:layout>
      <c:barChart>
        <c:barDir val="col"/>
        <c:grouping val="clustered"/>
        <c:varyColors val="0"/>
        <c:ser>
          <c:idx val="0"/>
          <c:order val="0"/>
          <c:tx>
            <c:strRef>
              <c:f>Sheet1!$B$1</c:f>
              <c:strCache>
                <c:ptCount val="1"/>
                <c:pt idx="0">
                  <c:v>Series 1</c:v>
                </c:pt>
              </c:strCache>
            </c:strRef>
          </c:tx>
          <c:spPr>
            <a:solidFill>
              <a:schemeClr val="accent1"/>
            </a:solidFill>
            <a:ln w="76200">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401-4982-B1C6-460F3747AF7D}"/>
            </c:ext>
          </c:extLst>
        </c:ser>
        <c:ser>
          <c:idx val="1"/>
          <c:order val="1"/>
          <c:tx>
            <c:strRef>
              <c:f>Sheet1!$C$1</c:f>
              <c:strCache>
                <c:ptCount val="1"/>
                <c:pt idx="0">
                  <c:v>Series 2</c:v>
                </c:pt>
              </c:strCache>
            </c:strRef>
          </c:tx>
          <c:spPr>
            <a:solidFill>
              <a:schemeClr val="accent2"/>
            </a:solidFill>
            <a:ln w="76200">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401-4982-B1C6-460F3747AF7D}"/>
            </c:ext>
          </c:extLst>
        </c:ser>
        <c:ser>
          <c:idx val="2"/>
          <c:order val="2"/>
          <c:tx>
            <c:strRef>
              <c:f>Sheet1!$D$1</c:f>
              <c:strCache>
                <c:ptCount val="1"/>
                <c:pt idx="0">
                  <c:v>Series 3</c:v>
                </c:pt>
              </c:strCache>
            </c:strRef>
          </c:tx>
          <c:spPr>
            <a:solidFill>
              <a:schemeClr val="accent3"/>
            </a:solidFill>
            <a:ln w="76200" cap="rnd">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3</c:v>
                </c:pt>
                <c:pt idx="2">
                  <c:v>3</c:v>
                </c:pt>
                <c:pt idx="3">
                  <c:v>4.5</c:v>
                </c:pt>
              </c:numCache>
            </c:numRef>
          </c:val>
          <c:extLst>
            <c:ext xmlns:c16="http://schemas.microsoft.com/office/drawing/2014/chart" uri="{C3380CC4-5D6E-409C-BE32-E72D297353CC}">
              <c16:uniqueId val="{00000002-9401-4982-B1C6-460F3747AF7D}"/>
            </c:ext>
          </c:extLst>
        </c:ser>
        <c:ser>
          <c:idx val="3"/>
          <c:order val="3"/>
          <c:tx>
            <c:strRef>
              <c:f>Sheet1!$E$1</c:f>
              <c:strCache>
                <c:ptCount val="1"/>
                <c:pt idx="0">
                  <c:v>Series 4</c:v>
                </c:pt>
              </c:strCache>
            </c:strRef>
          </c:tx>
          <c:spPr>
            <a:solidFill>
              <a:schemeClr val="accent4"/>
            </a:solidFill>
            <a:ln w="76200">
              <a:noFill/>
            </a:ln>
            <a:effectLst/>
          </c:spPr>
          <c:invertIfNegative val="0"/>
          <c:dLbls>
            <c:dLbl>
              <c:idx val="1"/>
              <c:layout>
                <c:manualLayout>
                  <c:x val="2.430872308000326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01-4982-B1C6-460F3747AF7D}"/>
                </c:ext>
              </c:extLst>
            </c:dLbl>
            <c:dLbl>
              <c:idx val="3"/>
              <c:layout>
                <c:manualLayout>
                  <c:x val="2.4308723080003264E-3"/>
                  <c:y val="-1.45964343531439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01-4982-B1C6-460F3747AF7D}"/>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1</c:v>
                </c:pt>
                <c:pt idx="1">
                  <c:v>2</c:v>
                </c:pt>
                <c:pt idx="2">
                  <c:v>4</c:v>
                </c:pt>
                <c:pt idx="3">
                  <c:v>5</c:v>
                </c:pt>
              </c:numCache>
            </c:numRef>
          </c:val>
          <c:extLst>
            <c:ext xmlns:c16="http://schemas.microsoft.com/office/drawing/2014/chart" uri="{C3380CC4-5D6E-409C-BE32-E72D297353CC}">
              <c16:uniqueId val="{00000005-9401-4982-B1C6-460F3747AF7D}"/>
            </c:ext>
          </c:extLst>
        </c:ser>
        <c:ser>
          <c:idx val="4"/>
          <c:order val="4"/>
          <c:tx>
            <c:strRef>
              <c:f>Sheet1!$F$1</c:f>
              <c:strCache>
                <c:ptCount val="1"/>
                <c:pt idx="0">
                  <c:v>Series 5</c:v>
                </c:pt>
              </c:strCache>
            </c:strRef>
          </c:tx>
          <c:spPr>
            <a:solidFill>
              <a:schemeClr val="accent5"/>
            </a:solidFill>
            <a:ln w="76200">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6-9401-4982-B1C6-460F3747AF7D}"/>
            </c:ext>
          </c:extLst>
        </c:ser>
        <c:ser>
          <c:idx val="5"/>
          <c:order val="5"/>
          <c:tx>
            <c:strRef>
              <c:f>Sheet1!$G$1</c:f>
              <c:strCache>
                <c:ptCount val="1"/>
                <c:pt idx="0">
                  <c:v>Series 6</c:v>
                </c:pt>
              </c:strCache>
            </c:strRef>
          </c:tx>
          <c:spPr>
            <a:solidFill>
              <a:schemeClr val="bg1">
                <a:lumMod val="75000"/>
              </a:schemeClr>
            </a:solidFill>
            <a:ln w="76200">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4.7</c:v>
                </c:pt>
                <c:pt idx="1">
                  <c:v>1.5</c:v>
                </c:pt>
                <c:pt idx="2">
                  <c:v>1.8</c:v>
                </c:pt>
                <c:pt idx="3">
                  <c:v>2.8</c:v>
                </c:pt>
              </c:numCache>
            </c:numRef>
          </c:val>
          <c:extLst>
            <c:ext xmlns:c16="http://schemas.microsoft.com/office/drawing/2014/chart" uri="{C3380CC4-5D6E-409C-BE32-E72D297353CC}">
              <c16:uniqueId val="{00000007-9401-4982-B1C6-460F3747AF7D}"/>
            </c:ext>
          </c:extLst>
        </c:ser>
        <c:dLbls>
          <c:dLblPos val="outEnd"/>
          <c:showLegendKey val="0"/>
          <c:showVal val="1"/>
          <c:showCatName val="0"/>
          <c:showSerName val="0"/>
          <c:showPercent val="0"/>
          <c:showBubbleSize val="0"/>
        </c:dLbls>
        <c:gapWidth val="100"/>
        <c:axId val="1682566879"/>
        <c:axId val="1682543583"/>
      </c:barChart>
      <c:catAx>
        <c:axId val="168256687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l"/>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1"/>
          <c:h val="5.73521741310998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700" b="1" i="0" u="none" strike="noStrike" kern="1200" cap="all" spc="0" baseline="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700" b="1" i="0" u="none" strike="noStrike" kern="1200" cap="all"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9.5954160188575152E-2"/>
          <c:w val="0.98785999400512436"/>
          <c:h val="0.82528185967199963"/>
        </c:manualLayout>
      </c:layout>
      <c:barChart>
        <c:barDir val="bar"/>
        <c:grouping val="stacked"/>
        <c:varyColors val="0"/>
        <c:ser>
          <c:idx val="0"/>
          <c:order val="0"/>
          <c:tx>
            <c:strRef>
              <c:f>Sheet1!$B$1</c:f>
              <c:strCache>
                <c:ptCount val="1"/>
                <c:pt idx="0">
                  <c:v>Series 1</c:v>
                </c:pt>
              </c:strCache>
            </c:strRef>
          </c:tx>
          <c:spPr>
            <a:solidFill>
              <a:schemeClr val="accent1"/>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8D9-4CE8-B023-A7F9C686A659}"/>
            </c:ext>
          </c:extLst>
        </c:ser>
        <c:ser>
          <c:idx val="1"/>
          <c:order val="1"/>
          <c:tx>
            <c:strRef>
              <c:f>Sheet1!$C$1</c:f>
              <c:strCache>
                <c:ptCount val="1"/>
                <c:pt idx="0">
                  <c:v>Series 2</c:v>
                </c:pt>
              </c:strCache>
            </c:strRef>
          </c:tx>
          <c:spPr>
            <a:solidFill>
              <a:schemeClr val="accent2"/>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8D9-4CE8-B023-A7F9C686A659}"/>
            </c:ext>
          </c:extLst>
        </c:ser>
        <c:ser>
          <c:idx val="2"/>
          <c:order val="2"/>
          <c:tx>
            <c:strRef>
              <c:f>Sheet1!$D$1</c:f>
              <c:strCache>
                <c:ptCount val="1"/>
                <c:pt idx="0">
                  <c:v>Series 3</c:v>
                </c:pt>
              </c:strCache>
            </c:strRef>
          </c:tx>
          <c:spPr>
            <a:solidFill>
              <a:schemeClr val="accent3"/>
            </a:solidFill>
            <a:ln w="63500" cap="rnd">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8D9-4CE8-B023-A7F9C686A659}"/>
            </c:ext>
          </c:extLst>
        </c:ser>
        <c:ser>
          <c:idx val="3"/>
          <c:order val="3"/>
          <c:tx>
            <c:strRef>
              <c:f>Sheet1!$E$1</c:f>
              <c:strCache>
                <c:ptCount val="1"/>
                <c:pt idx="0">
                  <c:v>Series 4</c:v>
                </c:pt>
              </c:strCache>
            </c:strRef>
          </c:tx>
          <c:spPr>
            <a:solidFill>
              <a:schemeClr val="accent4"/>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c:v>
                </c:pt>
                <c:pt idx="1">
                  <c:v>2</c:v>
                </c:pt>
                <c:pt idx="2">
                  <c:v>4</c:v>
                </c:pt>
                <c:pt idx="3">
                  <c:v>5</c:v>
                </c:pt>
              </c:numCache>
            </c:numRef>
          </c:val>
          <c:extLst>
            <c:ext xmlns:c16="http://schemas.microsoft.com/office/drawing/2014/chart" uri="{C3380CC4-5D6E-409C-BE32-E72D297353CC}">
              <c16:uniqueId val="{00000003-D8D9-4CE8-B023-A7F9C686A659}"/>
            </c:ext>
          </c:extLst>
        </c:ser>
        <c:ser>
          <c:idx val="4"/>
          <c:order val="4"/>
          <c:tx>
            <c:strRef>
              <c:f>Sheet1!$F$1</c:f>
              <c:strCache>
                <c:ptCount val="1"/>
                <c:pt idx="0">
                  <c:v>Series 5</c:v>
                </c:pt>
              </c:strCache>
            </c:strRef>
          </c:tx>
          <c:spPr>
            <a:solidFill>
              <a:schemeClr val="accent5"/>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D8D9-4CE8-B023-A7F9C686A659}"/>
            </c:ext>
          </c:extLst>
        </c:ser>
        <c:ser>
          <c:idx val="5"/>
          <c:order val="5"/>
          <c:tx>
            <c:strRef>
              <c:f>Sheet1!$G$1</c:f>
              <c:strCache>
                <c:ptCount val="1"/>
                <c:pt idx="0">
                  <c:v>Series 6</c:v>
                </c:pt>
              </c:strCache>
            </c:strRef>
          </c:tx>
          <c:spPr>
            <a:solidFill>
              <a:schemeClr val="bg1">
                <a:lumMod val="75000"/>
              </a:schemeClr>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4.3</c:v>
                </c:pt>
                <c:pt idx="1">
                  <c:v>2.5</c:v>
                </c:pt>
                <c:pt idx="2">
                  <c:v>1.8</c:v>
                </c:pt>
                <c:pt idx="3">
                  <c:v>2.8</c:v>
                </c:pt>
              </c:numCache>
            </c:numRef>
          </c:val>
          <c:extLst>
            <c:ext xmlns:c16="http://schemas.microsoft.com/office/drawing/2014/chart" uri="{C3380CC4-5D6E-409C-BE32-E72D297353CC}">
              <c16:uniqueId val="{00000005-D8D9-4CE8-B023-A7F9C686A659}"/>
            </c:ext>
          </c:extLst>
        </c:ser>
        <c:dLbls>
          <c:showLegendKey val="0"/>
          <c:showVal val="1"/>
          <c:showCatName val="0"/>
          <c:showSerName val="0"/>
          <c:showPercent val="0"/>
          <c:showBubbleSize val="0"/>
        </c:dLbls>
        <c:gapWidth val="100"/>
        <c:overlap val="100"/>
        <c:axId val="1682566879"/>
        <c:axId val="1682543583"/>
      </c:barChart>
      <c:catAx>
        <c:axId val="1682566879"/>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t"/>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0.9994041491736374"/>
          <c:h val="5.7352174131099852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b="0" i="0" u="none" strike="noStrike" kern="1200" baseline="0">
          <a:solidFill>
            <a:schemeClr val="tx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8071425242593"/>
          <c:y val="3.9270668539026242E-2"/>
          <c:w val="0.57503834844621327"/>
          <c:h val="0.75336426099603793"/>
        </c:manualLayout>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F6-4AAF-89A9-84F05EDB27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F6-4AAF-89A9-84F05EDB27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F6-4AAF-89A9-84F05EDB27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F6-4AAF-89A9-84F05EDB27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F6-4AAF-89A9-84F05EDB27E2}"/>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49F6-4AAF-89A9-84F05EDB27E2}"/>
              </c:ext>
            </c:extLst>
          </c:dPt>
          <c:dLbls>
            <c:dLbl>
              <c:idx val="3"/>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9F6-4AAF-89A9-84F05EDB27E2}"/>
                </c:ext>
              </c:extLst>
            </c:dLbl>
            <c:dLbl>
              <c:idx val="4"/>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49F6-4AAF-89A9-84F05EDB27E2}"/>
                </c:ext>
              </c:extLst>
            </c:dLbl>
            <c:dLbl>
              <c:idx val="5"/>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49F6-4AAF-89A9-84F05EDB27E2}"/>
                </c:ext>
              </c:extLst>
            </c:dLbl>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Section 1</c:v>
                </c:pt>
                <c:pt idx="1">
                  <c:v>Section 2</c:v>
                </c:pt>
                <c:pt idx="2">
                  <c:v>Section 3</c:v>
                </c:pt>
                <c:pt idx="3">
                  <c:v>Section 4</c:v>
                </c:pt>
                <c:pt idx="4">
                  <c:v>Section 5</c:v>
                </c:pt>
                <c:pt idx="5">
                  <c:v>Section 6</c:v>
                </c:pt>
              </c:strCache>
            </c:strRef>
          </c:cat>
          <c:val>
            <c:numRef>
              <c:f>Tabelle1!$B$2:$B$7</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C-49F6-4AAF-89A9-84F05EDB27E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ayout>
        <c:manualLayout>
          <c:xMode val="edge"/>
          <c:yMode val="edge"/>
          <c:x val="9.4910885408329513E-3"/>
          <c:y val="0.83666625190346677"/>
          <c:w val="0.99050891145916709"/>
          <c:h val="0.16333374809653314"/>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b="0" i="0" u="none" strike="noStrike" kern="1200" baseline="0">
          <a:solidFill>
            <a:schemeClr val="tx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8071425242593"/>
          <c:y val="3.9270668539026242E-2"/>
          <c:w val="0.57503834844621327"/>
          <c:h val="0.75336426099603793"/>
        </c:manualLayout>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C2-45C6-8474-3AFB03382F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C2-45C6-8474-3AFB03382F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C2-45C6-8474-3AFB03382F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4C2-45C6-8474-3AFB03382FB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4C2-45C6-8474-3AFB03382FB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A4C2-45C6-8474-3AFB03382FB4}"/>
              </c:ext>
            </c:extLst>
          </c:dPt>
          <c:dLbls>
            <c:dLbl>
              <c:idx val="3"/>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4C2-45C6-8474-3AFB03382FB4}"/>
                </c:ext>
              </c:extLst>
            </c:dLbl>
            <c:dLbl>
              <c:idx val="4"/>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A4C2-45C6-8474-3AFB03382FB4}"/>
                </c:ext>
              </c:extLst>
            </c:dLbl>
            <c:dLbl>
              <c:idx val="5"/>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4C2-45C6-8474-3AFB03382FB4}"/>
                </c:ext>
              </c:extLst>
            </c:dLbl>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Section 1</c:v>
                </c:pt>
                <c:pt idx="1">
                  <c:v>Section 2</c:v>
                </c:pt>
                <c:pt idx="2">
                  <c:v>Section 3</c:v>
                </c:pt>
                <c:pt idx="3">
                  <c:v>Section 4</c:v>
                </c:pt>
                <c:pt idx="4">
                  <c:v>Section 5</c:v>
                </c:pt>
                <c:pt idx="5">
                  <c:v>Section 6</c:v>
                </c:pt>
              </c:strCache>
            </c:strRef>
          </c:cat>
          <c:val>
            <c:numRef>
              <c:f>Tabelle1!$B$2:$B$7</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C-A4C2-45C6-8474-3AFB03382FB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ayout>
        <c:manualLayout>
          <c:xMode val="edge"/>
          <c:yMode val="edge"/>
          <c:x val="9.4910885408329513E-3"/>
          <c:y val="0.83666625190346677"/>
          <c:w val="0.99050891145916709"/>
          <c:h val="0.16333374809653314"/>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b="0" i="0" u="none" strike="noStrike" kern="1200" baseline="0">
          <a:solidFill>
            <a:schemeClr val="tx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8071425242593"/>
          <c:y val="3.9270668539026242E-2"/>
          <c:w val="0.57503834844621327"/>
          <c:h val="0.75336426099603793"/>
        </c:manualLayout>
      </c:layout>
      <c:doughnut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83-4180-A6F3-8E0E4AEC8F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83-4180-A6F3-8E0E4AEC8F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83-4180-A6F3-8E0E4AEC8F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83-4180-A6F3-8E0E4AEC8F5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183-4180-A6F3-8E0E4AEC8F57}"/>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D183-4180-A6F3-8E0E4AEC8F57}"/>
              </c:ext>
            </c:extLst>
          </c:dPt>
          <c:dLbls>
            <c:dLbl>
              <c:idx val="3"/>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183-4180-A6F3-8E0E4AEC8F57}"/>
                </c:ext>
              </c:extLst>
            </c:dLbl>
            <c:dLbl>
              <c:idx val="4"/>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183-4180-A6F3-8E0E4AEC8F57}"/>
                </c:ext>
              </c:extLst>
            </c:dLbl>
            <c:dLbl>
              <c:idx val="5"/>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183-4180-A6F3-8E0E4AEC8F57}"/>
                </c:ext>
              </c:extLst>
            </c:dLbl>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Section 1</c:v>
                </c:pt>
                <c:pt idx="1">
                  <c:v>Section 2</c:v>
                </c:pt>
                <c:pt idx="2">
                  <c:v>Section 3</c:v>
                </c:pt>
                <c:pt idx="3">
                  <c:v>Section 4</c:v>
                </c:pt>
                <c:pt idx="4">
                  <c:v>Section 5</c:v>
                </c:pt>
                <c:pt idx="5">
                  <c:v>Section 6</c:v>
                </c:pt>
              </c:strCache>
            </c:strRef>
          </c:cat>
          <c:val>
            <c:numRef>
              <c:f>Tabelle1!$B$2:$B$7</c:f>
              <c:numCache>
                <c:formatCode>General</c:formatCode>
                <c:ptCount val="6"/>
                <c:pt idx="0">
                  <c:v>16.600000000000001</c:v>
                </c:pt>
                <c:pt idx="1">
                  <c:v>16.600000000000001</c:v>
                </c:pt>
                <c:pt idx="2">
                  <c:v>16.600000000000001</c:v>
                </c:pt>
                <c:pt idx="3">
                  <c:v>16.600000000000001</c:v>
                </c:pt>
                <c:pt idx="4">
                  <c:v>16.600000000000001</c:v>
                </c:pt>
                <c:pt idx="5">
                  <c:v>16.600000000000001</c:v>
                </c:pt>
              </c:numCache>
            </c:numRef>
          </c:val>
          <c:extLst>
            <c:ext xmlns:c16="http://schemas.microsoft.com/office/drawing/2014/chart" uri="{C3380CC4-5D6E-409C-BE32-E72D297353CC}">
              <c16:uniqueId val="{0000000C-D183-4180-A6F3-8E0E4AEC8F5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Entry>
      <c:layout>
        <c:manualLayout>
          <c:xMode val="edge"/>
          <c:yMode val="edge"/>
          <c:x val="9.4910885408329513E-3"/>
          <c:y val="0.83666625190346677"/>
          <c:w val="0.99050891145916709"/>
          <c:h val="0.16333374809653314"/>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b="0" i="0" u="none" strike="noStrike" kern="1200" baseline="0">
          <a:solidFill>
            <a:schemeClr val="tx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AU" sz="1700" b="1" i="0" u="none" strike="noStrike" kern="1200" cap="all" spc="0" baseline="0">
                <a:solidFill>
                  <a:schemeClr val="tx1"/>
                </a:solidFill>
                <a:latin typeface="+mn-lt"/>
                <a:ea typeface="+mn-ea"/>
                <a:cs typeface="+mn-cs"/>
              </a:defRPr>
            </a:pPr>
            <a:r>
              <a:rPr lang="en-AU" sz="1200" b="1" i="0" u="none" strike="noStrike" kern="1200" cap="none" spc="0" baseline="0" dirty="0">
                <a:solidFill>
                  <a:prstClr val="black"/>
                </a:solidFill>
              </a:rPr>
              <a:t>Chart title</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l" rtl="0">
            <a:defRPr lang="en-AU" sz="1700" b="1" i="0" u="none" strike="noStrike" kern="1200" cap="all"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9.5954160188575152E-2"/>
          <c:w val="0.98785999400512436"/>
          <c:h val="0.82528185967199963"/>
        </c:manualLayout>
      </c:layout>
      <c:barChart>
        <c:barDir val="bar"/>
        <c:grouping val="stacked"/>
        <c:varyColors val="0"/>
        <c:ser>
          <c:idx val="0"/>
          <c:order val="0"/>
          <c:tx>
            <c:strRef>
              <c:f>Sheet1!$B$1</c:f>
              <c:strCache>
                <c:ptCount val="1"/>
                <c:pt idx="0">
                  <c:v>Series 1</c:v>
                </c:pt>
              </c:strCache>
            </c:strRef>
          </c:tx>
          <c:spPr>
            <a:solidFill>
              <a:schemeClr val="accent1"/>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D81-4700-94A5-F64D92F2AA15}"/>
            </c:ext>
          </c:extLst>
        </c:ser>
        <c:ser>
          <c:idx val="1"/>
          <c:order val="1"/>
          <c:tx>
            <c:strRef>
              <c:f>Sheet1!$C$1</c:f>
              <c:strCache>
                <c:ptCount val="1"/>
                <c:pt idx="0">
                  <c:v>Series 2</c:v>
                </c:pt>
              </c:strCache>
            </c:strRef>
          </c:tx>
          <c:spPr>
            <a:solidFill>
              <a:schemeClr val="accent2"/>
            </a:solidFill>
            <a:ln w="63500">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1-CD81-4700-94A5-F64D92F2AA15}"/>
            </c:ext>
          </c:extLst>
        </c:ser>
        <c:ser>
          <c:idx val="2"/>
          <c:order val="2"/>
          <c:tx>
            <c:strRef>
              <c:f>Sheet1!$D$1</c:f>
              <c:strCache>
                <c:ptCount val="1"/>
                <c:pt idx="0">
                  <c:v>Series 3</c:v>
                </c:pt>
              </c:strCache>
            </c:strRef>
          </c:tx>
          <c:spPr>
            <a:solidFill>
              <a:schemeClr val="accent3"/>
            </a:solidFill>
            <a:ln w="63500" cap="rnd">
              <a:noFill/>
            </a:ln>
            <a:effectLst/>
          </c:spPr>
          <c:invertIfNegative val="0"/>
          <c:dLbls>
            <c:numFmt formatCode="#,##0.0" sourceLinked="0"/>
            <c:spPr>
              <a:noFill/>
              <a:ln>
                <a:noFill/>
              </a:ln>
              <a:effectLst/>
            </c:spPr>
            <c:txPr>
              <a:bodyPr rot="0" spcFirstLastPara="1" vertOverflow="ellipsis" vert="horz" wrap="square" anchor="ctr" anchorCtr="1"/>
              <a:lstStyle/>
              <a:p>
                <a:pP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CD81-4700-94A5-F64D92F2AA15}"/>
            </c:ext>
          </c:extLst>
        </c:ser>
        <c:dLbls>
          <c:showLegendKey val="0"/>
          <c:showVal val="1"/>
          <c:showCatName val="0"/>
          <c:showSerName val="0"/>
          <c:showPercent val="0"/>
          <c:showBubbleSize val="0"/>
        </c:dLbls>
        <c:gapWidth val="100"/>
        <c:overlap val="100"/>
        <c:axId val="1682566879"/>
        <c:axId val="1682543583"/>
      </c:barChart>
      <c:catAx>
        <c:axId val="1682566879"/>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1682543583"/>
        <c:crosses val="autoZero"/>
        <c:auto val="1"/>
        <c:lblAlgn val="ctr"/>
        <c:lblOffset val="100"/>
        <c:noMultiLvlLbl val="0"/>
      </c:catAx>
      <c:valAx>
        <c:axId val="1682543583"/>
        <c:scaling>
          <c:orientation val="minMax"/>
        </c:scaling>
        <c:delete val="1"/>
        <c:axPos val="t"/>
        <c:numFmt formatCode="General" sourceLinked="1"/>
        <c:majorTickMark val="none"/>
        <c:minorTickMark val="none"/>
        <c:tickLblPos val="nextTo"/>
        <c:crossAx val="1682566879"/>
        <c:crosses val="autoZero"/>
        <c:crossBetween val="between"/>
      </c:valAx>
      <c:spPr>
        <a:noFill/>
        <a:ln>
          <a:noFill/>
        </a:ln>
        <a:effectLst/>
      </c:spPr>
    </c:plotArea>
    <c:legend>
      <c:legendPos val="b"/>
      <c:layout>
        <c:manualLayout>
          <c:xMode val="edge"/>
          <c:yMode val="edge"/>
          <c:x val="0"/>
          <c:y val="0.93342619990972453"/>
          <c:w val="0.9994041491736374"/>
          <c:h val="5.7352174131099852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62C9A-A55C-4676-BE15-EC457477F49B}" type="datetimeFigureOut">
              <a:rPr lang="en-AU" smtClean="0"/>
              <a:t>24/09/2024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7113D-6493-4969-AF44-805E639DE1BA}" type="slidenum">
              <a:rPr lang="en-AU" smtClean="0"/>
              <a:t>‹#›</a:t>
            </a:fld>
            <a:endParaRPr lang="en-AU"/>
          </a:p>
        </p:txBody>
      </p:sp>
    </p:spTree>
    <p:extLst>
      <p:ext uri="{BB962C8B-B14F-4D97-AF65-F5344CB8AC3E}">
        <p14:creationId xmlns:p14="http://schemas.microsoft.com/office/powerpoint/2010/main" val="269608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8F7113D-6493-4969-AF44-805E639DE1BA}" type="slidenum">
              <a:rPr lang="en-AU" smtClean="0"/>
              <a:t>20</a:t>
            </a:fld>
            <a:endParaRPr lang="en-AU"/>
          </a:p>
        </p:txBody>
      </p:sp>
    </p:spTree>
    <p:extLst>
      <p:ext uri="{BB962C8B-B14F-4D97-AF65-F5344CB8AC3E}">
        <p14:creationId xmlns:p14="http://schemas.microsoft.com/office/powerpoint/2010/main" val="309215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E3DF03-208A-359B-F2F7-05F9793DB3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29" y="0"/>
            <a:ext cx="12166585" cy="6865158"/>
          </a:xfrm>
          <a:prstGeom prst="rect">
            <a:avLst/>
          </a:prstGeom>
        </p:spPr>
      </p:pic>
      <p:sp>
        <p:nvSpPr>
          <p:cNvPr id="2" name="Title 1">
            <a:extLst>
              <a:ext uri="{FF2B5EF4-FFF2-40B4-BE49-F238E27FC236}">
                <a16:creationId xmlns:a16="http://schemas.microsoft.com/office/drawing/2014/main" id="{68F788D4-0C34-F8C7-B82C-D7C82D830256}"/>
              </a:ext>
            </a:extLst>
          </p:cNvPr>
          <p:cNvSpPr>
            <a:spLocks noGrp="1"/>
          </p:cNvSpPr>
          <p:nvPr>
            <p:ph type="ctrTitle" hasCustomPrompt="1"/>
          </p:nvPr>
        </p:nvSpPr>
        <p:spPr>
          <a:xfrm>
            <a:off x="709612" y="5355019"/>
            <a:ext cx="5211549" cy="360000"/>
          </a:xfrm>
        </p:spPr>
        <p:txBody>
          <a:bodyPr anchor="t" anchorCtr="0">
            <a:noAutofit/>
          </a:bodyPr>
          <a:lstStyle>
            <a:lvl1pPr algn="l">
              <a:defRPr sz="3000" spc="100" baseline="0">
                <a:solidFill>
                  <a:schemeClr val="bg1"/>
                </a:solidFill>
                <a:latin typeface="+mn-lt"/>
              </a:defRPr>
            </a:lvl1pPr>
          </a:lstStyle>
          <a:p>
            <a:r>
              <a:rPr lang="en-US" dirty="0"/>
              <a:t>Title here</a:t>
            </a:r>
            <a:endParaRPr lang="en-AU" dirty="0"/>
          </a:p>
        </p:txBody>
      </p:sp>
      <p:sp>
        <p:nvSpPr>
          <p:cNvPr id="3" name="Subtitle 2">
            <a:extLst>
              <a:ext uri="{FF2B5EF4-FFF2-40B4-BE49-F238E27FC236}">
                <a16:creationId xmlns:a16="http://schemas.microsoft.com/office/drawing/2014/main" id="{80A1736C-0422-EFFB-D970-0363016D8F17}"/>
              </a:ext>
            </a:extLst>
          </p:cNvPr>
          <p:cNvSpPr>
            <a:spLocks noGrp="1"/>
          </p:cNvSpPr>
          <p:nvPr>
            <p:ph type="subTitle" idx="1" hasCustomPrompt="1"/>
          </p:nvPr>
        </p:nvSpPr>
        <p:spPr>
          <a:xfrm>
            <a:off x="709612" y="5766811"/>
            <a:ext cx="5211549" cy="360000"/>
          </a:xfrm>
          <a:prstGeom prst="rect">
            <a:avLst/>
          </a:prstGeom>
        </p:spPr>
        <p:txBody>
          <a:bodyPr anchor="t" anchorCtr="0">
            <a:noAutofit/>
          </a:bodyPr>
          <a:lstStyle>
            <a:lvl1pPr marL="0" indent="0" algn="l">
              <a:buNone/>
              <a:defRPr sz="3000" b="0" cap="none" spc="1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AU" dirty="0"/>
          </a:p>
        </p:txBody>
      </p:sp>
    </p:spTree>
    <p:extLst>
      <p:ext uri="{BB962C8B-B14F-4D97-AF65-F5344CB8AC3E}">
        <p14:creationId xmlns:p14="http://schemas.microsoft.com/office/powerpoint/2010/main" val="915258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6" name="Content Placeholder 5">
            <a:extLst>
              <a:ext uri="{FF2B5EF4-FFF2-40B4-BE49-F238E27FC236}">
                <a16:creationId xmlns:a16="http://schemas.microsoft.com/office/drawing/2014/main" id="{1C92134B-6A37-1C22-D98B-977CA8C2AFE7}"/>
              </a:ext>
            </a:extLst>
          </p:cNvPr>
          <p:cNvSpPr>
            <a:spLocks noGrp="1"/>
          </p:cNvSpPr>
          <p:nvPr>
            <p:ph sz="quarter" idx="12"/>
          </p:nvPr>
        </p:nvSpPr>
        <p:spPr>
          <a:xfrm>
            <a:off x="709613" y="1952625"/>
            <a:ext cx="50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5">
            <a:extLst>
              <a:ext uri="{FF2B5EF4-FFF2-40B4-BE49-F238E27FC236}">
                <a16:creationId xmlns:a16="http://schemas.microsoft.com/office/drawing/2014/main" id="{901BC878-90ED-A767-C60A-8758EAC0224F}"/>
              </a:ext>
            </a:extLst>
          </p:cNvPr>
          <p:cNvSpPr>
            <a:spLocks noGrp="1"/>
          </p:cNvSpPr>
          <p:nvPr>
            <p:ph sz="quarter" idx="14"/>
          </p:nvPr>
        </p:nvSpPr>
        <p:spPr>
          <a:xfrm>
            <a:off x="6123299" y="1952625"/>
            <a:ext cx="50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5">
            <a:extLst>
              <a:ext uri="{FF2B5EF4-FFF2-40B4-BE49-F238E27FC236}">
                <a16:creationId xmlns:a16="http://schemas.microsoft.com/office/drawing/2014/main" id="{3A6F6BDA-1F21-D3D7-07D4-58C1A5DB7EF5}"/>
              </a:ext>
            </a:extLst>
          </p:cNvPr>
          <p:cNvSpPr>
            <a:spLocks noGrp="1"/>
          </p:cNvSpPr>
          <p:nvPr>
            <p:ph sz="quarter" idx="15"/>
          </p:nvPr>
        </p:nvSpPr>
        <p:spPr>
          <a:xfrm>
            <a:off x="709613" y="4218163"/>
            <a:ext cx="50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5">
            <a:extLst>
              <a:ext uri="{FF2B5EF4-FFF2-40B4-BE49-F238E27FC236}">
                <a16:creationId xmlns:a16="http://schemas.microsoft.com/office/drawing/2014/main" id="{9492A196-9085-4A05-7F35-07A32738ED74}"/>
              </a:ext>
            </a:extLst>
          </p:cNvPr>
          <p:cNvSpPr>
            <a:spLocks noGrp="1"/>
          </p:cNvSpPr>
          <p:nvPr>
            <p:ph sz="quarter" idx="16"/>
          </p:nvPr>
        </p:nvSpPr>
        <p:spPr>
          <a:xfrm>
            <a:off x="6123299" y="4218163"/>
            <a:ext cx="50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9">
            <a:extLst>
              <a:ext uri="{FF2B5EF4-FFF2-40B4-BE49-F238E27FC236}">
                <a16:creationId xmlns:a16="http://schemas.microsoft.com/office/drawing/2014/main" id="{4E992639-888C-6C6F-101C-08F3602D1F0E}"/>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722762167"/>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8" name="Content Placeholder 5">
            <a:extLst>
              <a:ext uri="{FF2B5EF4-FFF2-40B4-BE49-F238E27FC236}">
                <a16:creationId xmlns:a16="http://schemas.microsoft.com/office/drawing/2014/main" id="{E5CFA531-3E1E-0967-28C3-005CA58876A4}"/>
              </a:ext>
            </a:extLst>
          </p:cNvPr>
          <p:cNvSpPr>
            <a:spLocks noGrp="1"/>
          </p:cNvSpPr>
          <p:nvPr>
            <p:ph sz="quarter" idx="14"/>
          </p:nvPr>
        </p:nvSpPr>
        <p:spPr>
          <a:xfrm>
            <a:off x="709613" y="1952625"/>
            <a:ext cx="6846843"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5">
            <a:extLst>
              <a:ext uri="{FF2B5EF4-FFF2-40B4-BE49-F238E27FC236}">
                <a16:creationId xmlns:a16="http://schemas.microsoft.com/office/drawing/2014/main" id="{A0B6BFD1-8AF6-6FEA-AC97-BDC4D0650BE1}"/>
              </a:ext>
            </a:extLst>
          </p:cNvPr>
          <p:cNvSpPr>
            <a:spLocks noGrp="1"/>
          </p:cNvSpPr>
          <p:nvPr>
            <p:ph sz="quarter" idx="15"/>
          </p:nvPr>
        </p:nvSpPr>
        <p:spPr>
          <a:xfrm>
            <a:off x="7923299" y="1952625"/>
            <a:ext cx="32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9">
            <a:extLst>
              <a:ext uri="{FF2B5EF4-FFF2-40B4-BE49-F238E27FC236}">
                <a16:creationId xmlns:a16="http://schemas.microsoft.com/office/drawing/2014/main" id="{E3A7C459-974D-1C60-0E5F-3900CEAD0FD6}"/>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2803706050"/>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6" name="Content Placeholder 5">
            <a:extLst>
              <a:ext uri="{FF2B5EF4-FFF2-40B4-BE49-F238E27FC236}">
                <a16:creationId xmlns:a16="http://schemas.microsoft.com/office/drawing/2014/main" id="{1C92134B-6A37-1C22-D98B-977CA8C2AFE7}"/>
              </a:ext>
            </a:extLst>
          </p:cNvPr>
          <p:cNvSpPr>
            <a:spLocks noGrp="1"/>
          </p:cNvSpPr>
          <p:nvPr>
            <p:ph sz="quarter" idx="12"/>
          </p:nvPr>
        </p:nvSpPr>
        <p:spPr>
          <a:xfrm>
            <a:off x="709613" y="1952625"/>
            <a:ext cx="32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5">
            <a:extLst>
              <a:ext uri="{FF2B5EF4-FFF2-40B4-BE49-F238E27FC236}">
                <a16:creationId xmlns:a16="http://schemas.microsoft.com/office/drawing/2014/main" id="{E5CFA531-3E1E-0967-28C3-005CA58876A4}"/>
              </a:ext>
            </a:extLst>
          </p:cNvPr>
          <p:cNvSpPr>
            <a:spLocks noGrp="1"/>
          </p:cNvSpPr>
          <p:nvPr>
            <p:ph sz="quarter" idx="14"/>
          </p:nvPr>
        </p:nvSpPr>
        <p:spPr>
          <a:xfrm>
            <a:off x="4316456" y="1952625"/>
            <a:ext cx="6846844"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9">
            <a:extLst>
              <a:ext uri="{FF2B5EF4-FFF2-40B4-BE49-F238E27FC236}">
                <a16:creationId xmlns:a16="http://schemas.microsoft.com/office/drawing/2014/main" id="{E055E8C5-FDE8-FD97-2E23-8B668ECCE9F1}"/>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1430599527"/>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6" name="Content Placeholder 5">
            <a:extLst>
              <a:ext uri="{FF2B5EF4-FFF2-40B4-BE49-F238E27FC236}">
                <a16:creationId xmlns:a16="http://schemas.microsoft.com/office/drawing/2014/main" id="{1C92134B-6A37-1C22-D98B-977CA8C2AFE7}"/>
              </a:ext>
            </a:extLst>
          </p:cNvPr>
          <p:cNvSpPr>
            <a:spLocks noGrp="1"/>
          </p:cNvSpPr>
          <p:nvPr>
            <p:ph sz="quarter" idx="12"/>
          </p:nvPr>
        </p:nvSpPr>
        <p:spPr>
          <a:xfrm>
            <a:off x="709613" y="1952625"/>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5">
            <a:extLst>
              <a:ext uri="{FF2B5EF4-FFF2-40B4-BE49-F238E27FC236}">
                <a16:creationId xmlns:a16="http://schemas.microsoft.com/office/drawing/2014/main" id="{E5CFA531-3E1E-0967-28C3-005CA58876A4}"/>
              </a:ext>
            </a:extLst>
          </p:cNvPr>
          <p:cNvSpPr>
            <a:spLocks noGrp="1"/>
          </p:cNvSpPr>
          <p:nvPr>
            <p:ph sz="quarter" idx="14"/>
          </p:nvPr>
        </p:nvSpPr>
        <p:spPr>
          <a:xfrm>
            <a:off x="4316456" y="1952625"/>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5">
            <a:extLst>
              <a:ext uri="{FF2B5EF4-FFF2-40B4-BE49-F238E27FC236}">
                <a16:creationId xmlns:a16="http://schemas.microsoft.com/office/drawing/2014/main" id="{A0B6BFD1-8AF6-6FEA-AC97-BDC4D0650BE1}"/>
              </a:ext>
            </a:extLst>
          </p:cNvPr>
          <p:cNvSpPr>
            <a:spLocks noGrp="1"/>
          </p:cNvSpPr>
          <p:nvPr>
            <p:ph sz="quarter" idx="15"/>
          </p:nvPr>
        </p:nvSpPr>
        <p:spPr>
          <a:xfrm>
            <a:off x="7923299" y="1952625"/>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5">
            <a:extLst>
              <a:ext uri="{FF2B5EF4-FFF2-40B4-BE49-F238E27FC236}">
                <a16:creationId xmlns:a16="http://schemas.microsoft.com/office/drawing/2014/main" id="{D19B5ED0-B955-192D-5F7F-015712C1A73C}"/>
              </a:ext>
            </a:extLst>
          </p:cNvPr>
          <p:cNvSpPr>
            <a:spLocks noGrp="1"/>
          </p:cNvSpPr>
          <p:nvPr>
            <p:ph sz="quarter" idx="16"/>
          </p:nvPr>
        </p:nvSpPr>
        <p:spPr>
          <a:xfrm>
            <a:off x="709613" y="4221088"/>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5">
            <a:extLst>
              <a:ext uri="{FF2B5EF4-FFF2-40B4-BE49-F238E27FC236}">
                <a16:creationId xmlns:a16="http://schemas.microsoft.com/office/drawing/2014/main" id="{33AA6706-7065-7D1F-885B-5A56CD05EF85}"/>
              </a:ext>
            </a:extLst>
          </p:cNvPr>
          <p:cNvSpPr>
            <a:spLocks noGrp="1"/>
          </p:cNvSpPr>
          <p:nvPr>
            <p:ph sz="quarter" idx="17"/>
          </p:nvPr>
        </p:nvSpPr>
        <p:spPr>
          <a:xfrm>
            <a:off x="4316456" y="4221088"/>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5">
            <a:extLst>
              <a:ext uri="{FF2B5EF4-FFF2-40B4-BE49-F238E27FC236}">
                <a16:creationId xmlns:a16="http://schemas.microsoft.com/office/drawing/2014/main" id="{E945C65A-B7DD-6F8A-6729-90B7AEFBEC79}"/>
              </a:ext>
            </a:extLst>
          </p:cNvPr>
          <p:cNvSpPr>
            <a:spLocks noGrp="1"/>
          </p:cNvSpPr>
          <p:nvPr>
            <p:ph sz="quarter" idx="18"/>
          </p:nvPr>
        </p:nvSpPr>
        <p:spPr>
          <a:xfrm>
            <a:off x="7923299" y="4221088"/>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a:extLst>
              <a:ext uri="{FF2B5EF4-FFF2-40B4-BE49-F238E27FC236}">
                <a16:creationId xmlns:a16="http://schemas.microsoft.com/office/drawing/2014/main" id="{C3853A5C-AD54-B9D4-95D7-1B7746937E75}"/>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2398023496"/>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6" name="Content Placeholder 5">
            <a:extLst>
              <a:ext uri="{FF2B5EF4-FFF2-40B4-BE49-F238E27FC236}">
                <a16:creationId xmlns:a16="http://schemas.microsoft.com/office/drawing/2014/main" id="{1C92134B-6A37-1C22-D98B-977CA8C2AFE7}"/>
              </a:ext>
            </a:extLst>
          </p:cNvPr>
          <p:cNvSpPr>
            <a:spLocks noGrp="1"/>
          </p:cNvSpPr>
          <p:nvPr>
            <p:ph sz="quarter" idx="12"/>
          </p:nvPr>
        </p:nvSpPr>
        <p:spPr>
          <a:xfrm>
            <a:off x="709613" y="1952625"/>
            <a:ext cx="2304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5">
            <a:extLst>
              <a:ext uri="{FF2B5EF4-FFF2-40B4-BE49-F238E27FC236}">
                <a16:creationId xmlns:a16="http://schemas.microsoft.com/office/drawing/2014/main" id="{151F31CC-C422-6F79-7878-A58AEC964FB4}"/>
              </a:ext>
            </a:extLst>
          </p:cNvPr>
          <p:cNvSpPr>
            <a:spLocks noGrp="1"/>
          </p:cNvSpPr>
          <p:nvPr>
            <p:ph sz="quarter" idx="14"/>
          </p:nvPr>
        </p:nvSpPr>
        <p:spPr>
          <a:xfrm>
            <a:off x="3426175" y="1952625"/>
            <a:ext cx="2304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5">
            <a:extLst>
              <a:ext uri="{FF2B5EF4-FFF2-40B4-BE49-F238E27FC236}">
                <a16:creationId xmlns:a16="http://schemas.microsoft.com/office/drawing/2014/main" id="{D3817C19-8C6C-7CA6-6CB7-3AC066982171}"/>
              </a:ext>
            </a:extLst>
          </p:cNvPr>
          <p:cNvSpPr>
            <a:spLocks noGrp="1"/>
          </p:cNvSpPr>
          <p:nvPr>
            <p:ph sz="quarter" idx="15"/>
          </p:nvPr>
        </p:nvSpPr>
        <p:spPr>
          <a:xfrm>
            <a:off x="6142737" y="1952625"/>
            <a:ext cx="2304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5">
            <a:extLst>
              <a:ext uri="{FF2B5EF4-FFF2-40B4-BE49-F238E27FC236}">
                <a16:creationId xmlns:a16="http://schemas.microsoft.com/office/drawing/2014/main" id="{32452B91-54D1-2D17-7BF7-8990A248F1B0}"/>
              </a:ext>
            </a:extLst>
          </p:cNvPr>
          <p:cNvSpPr>
            <a:spLocks noGrp="1"/>
          </p:cNvSpPr>
          <p:nvPr>
            <p:ph sz="quarter" idx="16"/>
          </p:nvPr>
        </p:nvSpPr>
        <p:spPr>
          <a:xfrm>
            <a:off x="8859300" y="1952625"/>
            <a:ext cx="2304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a:extLst>
              <a:ext uri="{FF2B5EF4-FFF2-40B4-BE49-F238E27FC236}">
                <a16:creationId xmlns:a16="http://schemas.microsoft.com/office/drawing/2014/main" id="{D63848C2-9226-FAC8-4C11-AE0A79D41BB2}"/>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985216208"/>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6" name="Content Placeholder 5">
            <a:extLst>
              <a:ext uri="{FF2B5EF4-FFF2-40B4-BE49-F238E27FC236}">
                <a16:creationId xmlns:a16="http://schemas.microsoft.com/office/drawing/2014/main" id="{1C92134B-6A37-1C22-D98B-977CA8C2AFE7}"/>
              </a:ext>
            </a:extLst>
          </p:cNvPr>
          <p:cNvSpPr>
            <a:spLocks noGrp="1"/>
          </p:cNvSpPr>
          <p:nvPr>
            <p:ph sz="quarter" idx="12"/>
          </p:nvPr>
        </p:nvSpPr>
        <p:spPr>
          <a:xfrm>
            <a:off x="709613" y="1952625"/>
            <a:ext cx="2304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5">
            <a:extLst>
              <a:ext uri="{FF2B5EF4-FFF2-40B4-BE49-F238E27FC236}">
                <a16:creationId xmlns:a16="http://schemas.microsoft.com/office/drawing/2014/main" id="{151F31CC-C422-6F79-7878-A58AEC964FB4}"/>
              </a:ext>
            </a:extLst>
          </p:cNvPr>
          <p:cNvSpPr>
            <a:spLocks noGrp="1"/>
          </p:cNvSpPr>
          <p:nvPr>
            <p:ph sz="quarter" idx="14"/>
          </p:nvPr>
        </p:nvSpPr>
        <p:spPr>
          <a:xfrm>
            <a:off x="3426175" y="1952625"/>
            <a:ext cx="2304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5">
            <a:extLst>
              <a:ext uri="{FF2B5EF4-FFF2-40B4-BE49-F238E27FC236}">
                <a16:creationId xmlns:a16="http://schemas.microsoft.com/office/drawing/2014/main" id="{D3817C19-8C6C-7CA6-6CB7-3AC066982171}"/>
              </a:ext>
            </a:extLst>
          </p:cNvPr>
          <p:cNvSpPr>
            <a:spLocks noGrp="1"/>
          </p:cNvSpPr>
          <p:nvPr>
            <p:ph sz="quarter" idx="15"/>
          </p:nvPr>
        </p:nvSpPr>
        <p:spPr>
          <a:xfrm>
            <a:off x="6142737" y="1952625"/>
            <a:ext cx="2304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5">
            <a:extLst>
              <a:ext uri="{FF2B5EF4-FFF2-40B4-BE49-F238E27FC236}">
                <a16:creationId xmlns:a16="http://schemas.microsoft.com/office/drawing/2014/main" id="{32452B91-54D1-2D17-7BF7-8990A248F1B0}"/>
              </a:ext>
            </a:extLst>
          </p:cNvPr>
          <p:cNvSpPr>
            <a:spLocks noGrp="1"/>
          </p:cNvSpPr>
          <p:nvPr>
            <p:ph sz="quarter" idx="16"/>
          </p:nvPr>
        </p:nvSpPr>
        <p:spPr>
          <a:xfrm>
            <a:off x="8859300" y="1952625"/>
            <a:ext cx="2304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5">
            <a:extLst>
              <a:ext uri="{FF2B5EF4-FFF2-40B4-BE49-F238E27FC236}">
                <a16:creationId xmlns:a16="http://schemas.microsoft.com/office/drawing/2014/main" id="{1E33C74B-B323-4570-1C39-C94878280F2D}"/>
              </a:ext>
            </a:extLst>
          </p:cNvPr>
          <p:cNvSpPr>
            <a:spLocks noGrp="1"/>
          </p:cNvSpPr>
          <p:nvPr>
            <p:ph sz="quarter" idx="17"/>
          </p:nvPr>
        </p:nvSpPr>
        <p:spPr>
          <a:xfrm>
            <a:off x="709613" y="4221088"/>
            <a:ext cx="2304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5">
            <a:extLst>
              <a:ext uri="{FF2B5EF4-FFF2-40B4-BE49-F238E27FC236}">
                <a16:creationId xmlns:a16="http://schemas.microsoft.com/office/drawing/2014/main" id="{7ECC6C81-98BB-8070-3393-552F053AE8E3}"/>
              </a:ext>
            </a:extLst>
          </p:cNvPr>
          <p:cNvSpPr>
            <a:spLocks noGrp="1"/>
          </p:cNvSpPr>
          <p:nvPr>
            <p:ph sz="quarter" idx="18"/>
          </p:nvPr>
        </p:nvSpPr>
        <p:spPr>
          <a:xfrm>
            <a:off x="3426175" y="4221088"/>
            <a:ext cx="2304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Content Placeholder 5">
            <a:extLst>
              <a:ext uri="{FF2B5EF4-FFF2-40B4-BE49-F238E27FC236}">
                <a16:creationId xmlns:a16="http://schemas.microsoft.com/office/drawing/2014/main" id="{F55E785F-13B8-B7D4-3867-745E6E9E6825}"/>
              </a:ext>
            </a:extLst>
          </p:cNvPr>
          <p:cNvSpPr>
            <a:spLocks noGrp="1"/>
          </p:cNvSpPr>
          <p:nvPr>
            <p:ph sz="quarter" idx="19"/>
          </p:nvPr>
        </p:nvSpPr>
        <p:spPr>
          <a:xfrm>
            <a:off x="6142737" y="4221088"/>
            <a:ext cx="2304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5">
            <a:extLst>
              <a:ext uri="{FF2B5EF4-FFF2-40B4-BE49-F238E27FC236}">
                <a16:creationId xmlns:a16="http://schemas.microsoft.com/office/drawing/2014/main" id="{346181BB-8F7A-328C-4341-94C8817D4688}"/>
              </a:ext>
            </a:extLst>
          </p:cNvPr>
          <p:cNvSpPr>
            <a:spLocks noGrp="1"/>
          </p:cNvSpPr>
          <p:nvPr>
            <p:ph sz="quarter" idx="20"/>
          </p:nvPr>
        </p:nvSpPr>
        <p:spPr>
          <a:xfrm>
            <a:off x="8859300" y="4221088"/>
            <a:ext cx="2304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ext Placeholder 9">
            <a:extLst>
              <a:ext uri="{FF2B5EF4-FFF2-40B4-BE49-F238E27FC236}">
                <a16:creationId xmlns:a16="http://schemas.microsoft.com/office/drawing/2014/main" id="{DEF7DF4F-C10B-5A18-5311-37E21EAFE929}"/>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1192353393"/>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ext + 2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14" name="Content Placeholder 5">
            <a:extLst>
              <a:ext uri="{FF2B5EF4-FFF2-40B4-BE49-F238E27FC236}">
                <a16:creationId xmlns:a16="http://schemas.microsoft.com/office/drawing/2014/main" id="{095400E5-EA7A-C25F-5102-A516F2417B77}"/>
              </a:ext>
            </a:extLst>
          </p:cNvPr>
          <p:cNvSpPr>
            <a:spLocks noGrp="1"/>
          </p:cNvSpPr>
          <p:nvPr>
            <p:ph sz="quarter" idx="15"/>
          </p:nvPr>
        </p:nvSpPr>
        <p:spPr>
          <a:xfrm>
            <a:off x="709613" y="4218163"/>
            <a:ext cx="50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Content Placeholder 5">
            <a:extLst>
              <a:ext uri="{FF2B5EF4-FFF2-40B4-BE49-F238E27FC236}">
                <a16:creationId xmlns:a16="http://schemas.microsoft.com/office/drawing/2014/main" id="{115ED4E5-E0B1-1B9C-2A30-300E857DC40E}"/>
              </a:ext>
            </a:extLst>
          </p:cNvPr>
          <p:cNvSpPr>
            <a:spLocks noGrp="1"/>
          </p:cNvSpPr>
          <p:nvPr>
            <p:ph sz="quarter" idx="16"/>
          </p:nvPr>
        </p:nvSpPr>
        <p:spPr>
          <a:xfrm>
            <a:off x="6123299" y="4218163"/>
            <a:ext cx="50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Picture Placeholder 15">
            <a:extLst>
              <a:ext uri="{FF2B5EF4-FFF2-40B4-BE49-F238E27FC236}">
                <a16:creationId xmlns:a16="http://schemas.microsoft.com/office/drawing/2014/main" id="{6EFC8E6F-062A-381F-1015-7D737D3463B7}"/>
              </a:ext>
            </a:extLst>
          </p:cNvPr>
          <p:cNvSpPr>
            <a:spLocks noGrp="1"/>
          </p:cNvSpPr>
          <p:nvPr>
            <p:ph type="pic" sz="quarter" idx="45" hasCustomPrompt="1"/>
          </p:nvPr>
        </p:nvSpPr>
        <p:spPr>
          <a:xfrm>
            <a:off x="709612" y="1952624"/>
            <a:ext cx="5040000" cy="1908000"/>
          </a:xfrm>
          <a:custGeom>
            <a:avLst/>
            <a:gdLst>
              <a:gd name="connsiteX0" fmla="*/ 0 w 5040000"/>
              <a:gd name="connsiteY0" fmla="*/ 0 h 1908000"/>
              <a:gd name="connsiteX1" fmla="*/ 5040000 w 5040000"/>
              <a:gd name="connsiteY1" fmla="*/ 0 h 1908000"/>
              <a:gd name="connsiteX2" fmla="*/ 5040000 w 5040000"/>
              <a:gd name="connsiteY2" fmla="*/ 1908000 h 1908000"/>
              <a:gd name="connsiteX3" fmla="*/ 0 w 5040000"/>
              <a:gd name="connsiteY3" fmla="*/ 1908000 h 1908000"/>
            </a:gdLst>
            <a:ahLst/>
            <a:cxnLst>
              <a:cxn ang="0">
                <a:pos x="connsiteX0" y="connsiteY0"/>
              </a:cxn>
              <a:cxn ang="0">
                <a:pos x="connsiteX1" y="connsiteY1"/>
              </a:cxn>
              <a:cxn ang="0">
                <a:pos x="connsiteX2" y="connsiteY2"/>
              </a:cxn>
              <a:cxn ang="0">
                <a:pos x="connsiteX3" y="connsiteY3"/>
              </a:cxn>
            </a:cxnLst>
            <a:rect l="l" t="t" r="r" b="b"/>
            <a:pathLst>
              <a:path w="5040000" h="1908000">
                <a:moveTo>
                  <a:pt x="0" y="0"/>
                </a:moveTo>
                <a:lnTo>
                  <a:pt x="5040000" y="0"/>
                </a:lnTo>
                <a:lnTo>
                  <a:pt x="5040000" y="1908000"/>
                </a:lnTo>
                <a:lnTo>
                  <a:pt x="0" y="1908000"/>
                </a:lnTo>
                <a:close/>
              </a:path>
            </a:pathLst>
          </a:custGeom>
          <a:solidFill>
            <a:schemeClr val="bg2"/>
          </a:solidFill>
        </p:spPr>
        <p:txBody>
          <a:bodyPr wrap="square">
            <a:noAutofit/>
          </a:bodyPr>
          <a:lstStyle>
            <a:lvl1pPr marL="0" indent="0" algn="ctr">
              <a:buNone/>
              <a:defRPr>
                <a:solidFill>
                  <a:schemeClr val="tx1"/>
                </a:solidFill>
              </a:defRPr>
            </a:lvl1pPr>
          </a:lstStyle>
          <a:p>
            <a:r>
              <a:rPr lang="en-AU" dirty="0"/>
              <a:t>Insert Image</a:t>
            </a:r>
          </a:p>
        </p:txBody>
      </p:sp>
      <p:sp>
        <p:nvSpPr>
          <p:cNvPr id="17" name="Picture Placeholder 16">
            <a:extLst>
              <a:ext uri="{FF2B5EF4-FFF2-40B4-BE49-F238E27FC236}">
                <a16:creationId xmlns:a16="http://schemas.microsoft.com/office/drawing/2014/main" id="{BAFA3A0F-8D03-5F60-E14C-EACC9933D01E}"/>
              </a:ext>
            </a:extLst>
          </p:cNvPr>
          <p:cNvSpPr>
            <a:spLocks noGrp="1"/>
          </p:cNvSpPr>
          <p:nvPr>
            <p:ph type="pic" sz="quarter" idx="46" hasCustomPrompt="1"/>
          </p:nvPr>
        </p:nvSpPr>
        <p:spPr>
          <a:xfrm>
            <a:off x="6123299" y="1952624"/>
            <a:ext cx="5040000" cy="1908000"/>
          </a:xfrm>
          <a:custGeom>
            <a:avLst/>
            <a:gdLst>
              <a:gd name="connsiteX0" fmla="*/ 0 w 5040000"/>
              <a:gd name="connsiteY0" fmla="*/ 0 h 1908000"/>
              <a:gd name="connsiteX1" fmla="*/ 5040000 w 5040000"/>
              <a:gd name="connsiteY1" fmla="*/ 0 h 1908000"/>
              <a:gd name="connsiteX2" fmla="*/ 5040000 w 5040000"/>
              <a:gd name="connsiteY2" fmla="*/ 1908000 h 1908000"/>
              <a:gd name="connsiteX3" fmla="*/ 0 w 5040000"/>
              <a:gd name="connsiteY3" fmla="*/ 1908000 h 1908000"/>
            </a:gdLst>
            <a:ahLst/>
            <a:cxnLst>
              <a:cxn ang="0">
                <a:pos x="connsiteX0" y="connsiteY0"/>
              </a:cxn>
              <a:cxn ang="0">
                <a:pos x="connsiteX1" y="connsiteY1"/>
              </a:cxn>
              <a:cxn ang="0">
                <a:pos x="connsiteX2" y="connsiteY2"/>
              </a:cxn>
              <a:cxn ang="0">
                <a:pos x="connsiteX3" y="connsiteY3"/>
              </a:cxn>
            </a:cxnLst>
            <a:rect l="l" t="t" r="r" b="b"/>
            <a:pathLst>
              <a:path w="5040000" h="1908000">
                <a:moveTo>
                  <a:pt x="0" y="0"/>
                </a:moveTo>
                <a:lnTo>
                  <a:pt x="5040000" y="0"/>
                </a:lnTo>
                <a:lnTo>
                  <a:pt x="5040000" y="1908000"/>
                </a:lnTo>
                <a:lnTo>
                  <a:pt x="0" y="1908000"/>
                </a:lnTo>
                <a:close/>
              </a:path>
            </a:pathLst>
          </a:custGeom>
          <a:solidFill>
            <a:schemeClr val="bg2"/>
          </a:solidFill>
        </p:spPr>
        <p:txBody>
          <a:bodyPr wrap="square">
            <a:noAutofit/>
          </a:bodyPr>
          <a:lstStyle>
            <a:lvl1pPr marL="0" indent="0" algn="ctr">
              <a:buNone/>
              <a:defRPr>
                <a:solidFill>
                  <a:schemeClr val="tx1"/>
                </a:solidFill>
              </a:defRPr>
            </a:lvl1pPr>
          </a:lstStyle>
          <a:p>
            <a:r>
              <a:rPr lang="en-AU" dirty="0"/>
              <a:t>Insert Image</a:t>
            </a:r>
          </a:p>
        </p:txBody>
      </p:sp>
      <p:sp>
        <p:nvSpPr>
          <p:cNvPr id="18" name="Text Placeholder 9">
            <a:extLst>
              <a:ext uri="{FF2B5EF4-FFF2-40B4-BE49-F238E27FC236}">
                <a16:creationId xmlns:a16="http://schemas.microsoft.com/office/drawing/2014/main" id="{241E80F8-9797-2773-3F22-0219A7E7CA5B}"/>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2583159974"/>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Text +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5" name="Content Placeholder 5">
            <a:extLst>
              <a:ext uri="{FF2B5EF4-FFF2-40B4-BE49-F238E27FC236}">
                <a16:creationId xmlns:a16="http://schemas.microsoft.com/office/drawing/2014/main" id="{D19B5ED0-B955-192D-5F7F-015712C1A73C}"/>
              </a:ext>
            </a:extLst>
          </p:cNvPr>
          <p:cNvSpPr>
            <a:spLocks noGrp="1"/>
          </p:cNvSpPr>
          <p:nvPr>
            <p:ph sz="quarter" idx="16"/>
          </p:nvPr>
        </p:nvSpPr>
        <p:spPr>
          <a:xfrm>
            <a:off x="709613" y="4221088"/>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5">
            <a:extLst>
              <a:ext uri="{FF2B5EF4-FFF2-40B4-BE49-F238E27FC236}">
                <a16:creationId xmlns:a16="http://schemas.microsoft.com/office/drawing/2014/main" id="{33AA6706-7065-7D1F-885B-5A56CD05EF85}"/>
              </a:ext>
            </a:extLst>
          </p:cNvPr>
          <p:cNvSpPr>
            <a:spLocks noGrp="1"/>
          </p:cNvSpPr>
          <p:nvPr>
            <p:ph sz="quarter" idx="17"/>
          </p:nvPr>
        </p:nvSpPr>
        <p:spPr>
          <a:xfrm>
            <a:off x="4316456" y="4221088"/>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5">
            <a:extLst>
              <a:ext uri="{FF2B5EF4-FFF2-40B4-BE49-F238E27FC236}">
                <a16:creationId xmlns:a16="http://schemas.microsoft.com/office/drawing/2014/main" id="{E945C65A-B7DD-6F8A-6729-90B7AEFBEC79}"/>
              </a:ext>
            </a:extLst>
          </p:cNvPr>
          <p:cNvSpPr>
            <a:spLocks noGrp="1"/>
          </p:cNvSpPr>
          <p:nvPr>
            <p:ph sz="quarter" idx="18"/>
          </p:nvPr>
        </p:nvSpPr>
        <p:spPr>
          <a:xfrm>
            <a:off x="7923299" y="4221088"/>
            <a:ext cx="3240000" cy="190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Picture Placeholder 12">
            <a:extLst>
              <a:ext uri="{FF2B5EF4-FFF2-40B4-BE49-F238E27FC236}">
                <a16:creationId xmlns:a16="http://schemas.microsoft.com/office/drawing/2014/main" id="{7151B8DE-950E-53D7-275A-8E7EC826D57A}"/>
              </a:ext>
            </a:extLst>
          </p:cNvPr>
          <p:cNvSpPr>
            <a:spLocks noGrp="1"/>
          </p:cNvSpPr>
          <p:nvPr>
            <p:ph type="pic" sz="quarter" idx="45" hasCustomPrompt="1"/>
          </p:nvPr>
        </p:nvSpPr>
        <p:spPr>
          <a:xfrm>
            <a:off x="709613" y="1952625"/>
            <a:ext cx="3240000" cy="1908000"/>
          </a:xfrm>
          <a:custGeom>
            <a:avLst/>
            <a:gdLst>
              <a:gd name="connsiteX0" fmla="*/ 0 w 3240000"/>
              <a:gd name="connsiteY0" fmla="*/ 0 h 1908000"/>
              <a:gd name="connsiteX1" fmla="*/ 3240000 w 3240000"/>
              <a:gd name="connsiteY1" fmla="*/ 0 h 1908000"/>
              <a:gd name="connsiteX2" fmla="*/ 3240000 w 3240000"/>
              <a:gd name="connsiteY2" fmla="*/ 1908000 h 1908000"/>
              <a:gd name="connsiteX3" fmla="*/ 0 w 3240000"/>
              <a:gd name="connsiteY3" fmla="*/ 1908000 h 1908000"/>
            </a:gdLst>
            <a:ahLst/>
            <a:cxnLst>
              <a:cxn ang="0">
                <a:pos x="connsiteX0" y="connsiteY0"/>
              </a:cxn>
              <a:cxn ang="0">
                <a:pos x="connsiteX1" y="connsiteY1"/>
              </a:cxn>
              <a:cxn ang="0">
                <a:pos x="connsiteX2" y="connsiteY2"/>
              </a:cxn>
              <a:cxn ang="0">
                <a:pos x="connsiteX3" y="connsiteY3"/>
              </a:cxn>
            </a:cxnLst>
            <a:rect l="l" t="t" r="r" b="b"/>
            <a:pathLst>
              <a:path w="3240000" h="1908000">
                <a:moveTo>
                  <a:pt x="0" y="0"/>
                </a:moveTo>
                <a:lnTo>
                  <a:pt x="3240000" y="0"/>
                </a:lnTo>
                <a:lnTo>
                  <a:pt x="3240000" y="1908000"/>
                </a:lnTo>
                <a:lnTo>
                  <a:pt x="0" y="1908000"/>
                </a:lnTo>
                <a:close/>
              </a:path>
            </a:pathLst>
          </a:custGeom>
          <a:solidFill>
            <a:schemeClr val="bg2"/>
          </a:solidFill>
        </p:spPr>
        <p:txBody>
          <a:bodyPr wrap="square">
            <a:noAutofit/>
          </a:bodyPr>
          <a:lstStyle>
            <a:lvl1pPr marL="0" indent="0" algn="ctr">
              <a:buNone/>
              <a:defRPr>
                <a:solidFill>
                  <a:schemeClr val="tx1"/>
                </a:solidFill>
              </a:defRPr>
            </a:lvl1pPr>
          </a:lstStyle>
          <a:p>
            <a:r>
              <a:rPr lang="en-AU" dirty="0"/>
              <a:t>Insert Image </a:t>
            </a:r>
          </a:p>
        </p:txBody>
      </p:sp>
      <p:sp>
        <p:nvSpPr>
          <p:cNvPr id="14" name="Picture Placeholder 13">
            <a:extLst>
              <a:ext uri="{FF2B5EF4-FFF2-40B4-BE49-F238E27FC236}">
                <a16:creationId xmlns:a16="http://schemas.microsoft.com/office/drawing/2014/main" id="{67481455-CAFC-82EF-C6A7-F3282FD8910A}"/>
              </a:ext>
            </a:extLst>
          </p:cNvPr>
          <p:cNvSpPr>
            <a:spLocks noGrp="1"/>
          </p:cNvSpPr>
          <p:nvPr>
            <p:ph type="pic" sz="quarter" idx="46" hasCustomPrompt="1"/>
          </p:nvPr>
        </p:nvSpPr>
        <p:spPr>
          <a:xfrm>
            <a:off x="4316456" y="1952625"/>
            <a:ext cx="3240000" cy="1908000"/>
          </a:xfrm>
          <a:custGeom>
            <a:avLst/>
            <a:gdLst>
              <a:gd name="connsiteX0" fmla="*/ 0 w 3240000"/>
              <a:gd name="connsiteY0" fmla="*/ 0 h 1908000"/>
              <a:gd name="connsiteX1" fmla="*/ 3240000 w 3240000"/>
              <a:gd name="connsiteY1" fmla="*/ 0 h 1908000"/>
              <a:gd name="connsiteX2" fmla="*/ 3240000 w 3240000"/>
              <a:gd name="connsiteY2" fmla="*/ 1908000 h 1908000"/>
              <a:gd name="connsiteX3" fmla="*/ 0 w 3240000"/>
              <a:gd name="connsiteY3" fmla="*/ 1908000 h 1908000"/>
            </a:gdLst>
            <a:ahLst/>
            <a:cxnLst>
              <a:cxn ang="0">
                <a:pos x="connsiteX0" y="connsiteY0"/>
              </a:cxn>
              <a:cxn ang="0">
                <a:pos x="connsiteX1" y="connsiteY1"/>
              </a:cxn>
              <a:cxn ang="0">
                <a:pos x="connsiteX2" y="connsiteY2"/>
              </a:cxn>
              <a:cxn ang="0">
                <a:pos x="connsiteX3" y="connsiteY3"/>
              </a:cxn>
            </a:cxnLst>
            <a:rect l="l" t="t" r="r" b="b"/>
            <a:pathLst>
              <a:path w="3240000" h="1908000">
                <a:moveTo>
                  <a:pt x="0" y="0"/>
                </a:moveTo>
                <a:lnTo>
                  <a:pt x="3240000" y="0"/>
                </a:lnTo>
                <a:lnTo>
                  <a:pt x="3240000" y="1908000"/>
                </a:lnTo>
                <a:lnTo>
                  <a:pt x="0" y="1908000"/>
                </a:lnTo>
                <a:close/>
              </a:path>
            </a:pathLst>
          </a:custGeom>
          <a:solidFill>
            <a:schemeClr val="bg2"/>
          </a:solidFill>
        </p:spPr>
        <p:txBody>
          <a:bodyPr wrap="square">
            <a:noAutofit/>
          </a:bodyPr>
          <a:lstStyle>
            <a:lvl1pPr marL="0" indent="0" algn="ctr">
              <a:buNone/>
              <a:defRPr>
                <a:solidFill>
                  <a:schemeClr val="tx1"/>
                </a:solidFill>
              </a:defRPr>
            </a:lvl1pPr>
          </a:lstStyle>
          <a:p>
            <a:r>
              <a:rPr lang="en-AU" dirty="0"/>
              <a:t>Insert Image </a:t>
            </a:r>
          </a:p>
        </p:txBody>
      </p:sp>
      <p:sp>
        <p:nvSpPr>
          <p:cNvPr id="15" name="Picture Placeholder 14">
            <a:extLst>
              <a:ext uri="{FF2B5EF4-FFF2-40B4-BE49-F238E27FC236}">
                <a16:creationId xmlns:a16="http://schemas.microsoft.com/office/drawing/2014/main" id="{8D6C2E95-EADF-DB3A-ABCB-8E252B82F07A}"/>
              </a:ext>
            </a:extLst>
          </p:cNvPr>
          <p:cNvSpPr>
            <a:spLocks noGrp="1"/>
          </p:cNvSpPr>
          <p:nvPr>
            <p:ph type="pic" sz="quarter" idx="47" hasCustomPrompt="1"/>
          </p:nvPr>
        </p:nvSpPr>
        <p:spPr>
          <a:xfrm>
            <a:off x="7923299" y="1952625"/>
            <a:ext cx="3240000" cy="1908000"/>
          </a:xfrm>
          <a:custGeom>
            <a:avLst/>
            <a:gdLst>
              <a:gd name="connsiteX0" fmla="*/ 0 w 3240000"/>
              <a:gd name="connsiteY0" fmla="*/ 0 h 1908000"/>
              <a:gd name="connsiteX1" fmla="*/ 3240000 w 3240000"/>
              <a:gd name="connsiteY1" fmla="*/ 0 h 1908000"/>
              <a:gd name="connsiteX2" fmla="*/ 3240000 w 3240000"/>
              <a:gd name="connsiteY2" fmla="*/ 1908000 h 1908000"/>
              <a:gd name="connsiteX3" fmla="*/ 0 w 3240000"/>
              <a:gd name="connsiteY3" fmla="*/ 1908000 h 1908000"/>
            </a:gdLst>
            <a:ahLst/>
            <a:cxnLst>
              <a:cxn ang="0">
                <a:pos x="connsiteX0" y="connsiteY0"/>
              </a:cxn>
              <a:cxn ang="0">
                <a:pos x="connsiteX1" y="connsiteY1"/>
              </a:cxn>
              <a:cxn ang="0">
                <a:pos x="connsiteX2" y="connsiteY2"/>
              </a:cxn>
              <a:cxn ang="0">
                <a:pos x="connsiteX3" y="connsiteY3"/>
              </a:cxn>
            </a:cxnLst>
            <a:rect l="l" t="t" r="r" b="b"/>
            <a:pathLst>
              <a:path w="3240000" h="1908000">
                <a:moveTo>
                  <a:pt x="0" y="0"/>
                </a:moveTo>
                <a:lnTo>
                  <a:pt x="3240000" y="0"/>
                </a:lnTo>
                <a:lnTo>
                  <a:pt x="3240000" y="1908000"/>
                </a:lnTo>
                <a:lnTo>
                  <a:pt x="0" y="1908000"/>
                </a:lnTo>
                <a:close/>
              </a:path>
            </a:pathLst>
          </a:custGeom>
          <a:solidFill>
            <a:schemeClr val="bg2"/>
          </a:solidFill>
        </p:spPr>
        <p:txBody>
          <a:bodyPr wrap="square">
            <a:noAutofit/>
          </a:bodyPr>
          <a:lstStyle>
            <a:lvl1pPr marL="0" indent="0" algn="ctr">
              <a:buNone/>
              <a:defRPr>
                <a:solidFill>
                  <a:schemeClr val="tx1"/>
                </a:solidFill>
              </a:defRPr>
            </a:lvl1pPr>
          </a:lstStyle>
          <a:p>
            <a:r>
              <a:rPr lang="en-AU" dirty="0"/>
              <a:t>Insert Image </a:t>
            </a:r>
          </a:p>
        </p:txBody>
      </p:sp>
      <p:sp>
        <p:nvSpPr>
          <p:cNvPr id="16" name="Text Placeholder 9">
            <a:extLst>
              <a:ext uri="{FF2B5EF4-FFF2-40B4-BE49-F238E27FC236}">
                <a16:creationId xmlns:a16="http://schemas.microsoft.com/office/drawing/2014/main" id="{3B7596E0-0965-3413-56E1-D6B822DF112B}"/>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2288710222"/>
      </p:ext>
    </p:extLst>
  </p:cSld>
  <p:clrMapOvr>
    <a:masterClrMapping/>
  </p:clrMapOvr>
  <p:extLst>
    <p:ext uri="{DCECCB84-F9BA-43D5-87BE-67443E8EF086}">
      <p15:sldGuideLst xmlns:p15="http://schemas.microsoft.com/office/powerpoint/2012/main">
        <p15:guide id="1" orient="horz" pos="123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820315-502E-E6A3-147E-957476739730}"/>
              </a:ext>
            </a:extLst>
          </p:cNvPr>
          <p:cNvSpPr/>
          <p:nvPr userDrawn="1"/>
        </p:nvSpPr>
        <p:spPr>
          <a:xfrm>
            <a:off x="-1" y="0"/>
            <a:ext cx="65786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Picture Placeholder 13">
            <a:extLst>
              <a:ext uri="{FF2B5EF4-FFF2-40B4-BE49-F238E27FC236}">
                <a16:creationId xmlns:a16="http://schemas.microsoft.com/office/drawing/2014/main" id="{B36B32D2-C9C5-D25A-8E62-7A9EA6629CB9}"/>
              </a:ext>
            </a:extLst>
          </p:cNvPr>
          <p:cNvSpPr>
            <a:spLocks noGrp="1"/>
          </p:cNvSpPr>
          <p:nvPr>
            <p:ph type="pic" sz="quarter" idx="54" hasCustomPrompt="1"/>
          </p:nvPr>
        </p:nvSpPr>
        <p:spPr>
          <a:xfrm>
            <a:off x="5307013" y="723901"/>
            <a:ext cx="2597150" cy="251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a:defRPr lang="en-AU" sz="1800" dirty="0">
                <a:solidFill>
                  <a:schemeClr val="tx1">
                    <a:alpha val="0"/>
                  </a:schemeClr>
                </a:solidFill>
                <a:latin typeface="+mn-lt"/>
                <a:cs typeface="+mn-cs"/>
              </a:defRPr>
            </a:lvl1pPr>
          </a:lstStyle>
          <a:p>
            <a:pPr lvl="0" algn="ctr"/>
            <a:r>
              <a:rPr lang="en-AU" dirty="0"/>
              <a:t>Image placeholder</a:t>
            </a:r>
          </a:p>
        </p:txBody>
      </p:sp>
      <p:sp>
        <p:nvSpPr>
          <p:cNvPr id="7" name="Picture Placeholder 13">
            <a:extLst>
              <a:ext uri="{FF2B5EF4-FFF2-40B4-BE49-F238E27FC236}">
                <a16:creationId xmlns:a16="http://schemas.microsoft.com/office/drawing/2014/main" id="{36422BBB-5A1E-D0D6-55B3-87BCC1B04FD1}"/>
              </a:ext>
            </a:extLst>
          </p:cNvPr>
          <p:cNvSpPr>
            <a:spLocks noGrp="1"/>
          </p:cNvSpPr>
          <p:nvPr>
            <p:ph type="pic" sz="quarter" idx="55" hasCustomPrompt="1"/>
          </p:nvPr>
        </p:nvSpPr>
        <p:spPr>
          <a:xfrm>
            <a:off x="5307013" y="3615750"/>
            <a:ext cx="2597150" cy="25104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a:defRPr lang="en-AU" sz="1800" dirty="0">
                <a:solidFill>
                  <a:schemeClr val="tx1">
                    <a:alpha val="0"/>
                  </a:schemeClr>
                </a:solidFill>
                <a:latin typeface="+mn-lt"/>
                <a:cs typeface="+mn-cs"/>
              </a:defRPr>
            </a:lvl1pPr>
          </a:lstStyle>
          <a:p>
            <a:pPr lvl="0" algn="ctr"/>
            <a:r>
              <a:rPr lang="en-AU" dirty="0"/>
              <a:t>Image placeholder</a:t>
            </a:r>
          </a:p>
        </p:txBody>
      </p:sp>
      <p:sp>
        <p:nvSpPr>
          <p:cNvPr id="8" name="Picture Placeholder 13">
            <a:extLst>
              <a:ext uri="{FF2B5EF4-FFF2-40B4-BE49-F238E27FC236}">
                <a16:creationId xmlns:a16="http://schemas.microsoft.com/office/drawing/2014/main" id="{99F9A495-FA36-5385-23F5-78C0CE75D83D}"/>
              </a:ext>
            </a:extLst>
          </p:cNvPr>
          <p:cNvSpPr>
            <a:spLocks noGrp="1"/>
          </p:cNvSpPr>
          <p:nvPr>
            <p:ph type="pic" sz="quarter" idx="51" hasCustomPrompt="1"/>
          </p:nvPr>
        </p:nvSpPr>
        <p:spPr>
          <a:xfrm>
            <a:off x="8272461" y="723900"/>
            <a:ext cx="2890839" cy="5402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lvl1pPr>
              <a:defRPr lang="en-AU" sz="1400" dirty="0">
                <a:solidFill>
                  <a:schemeClr val="tx1"/>
                </a:solidFill>
                <a:latin typeface="+mn-lt"/>
                <a:cs typeface="+mn-cs"/>
              </a:defRPr>
            </a:lvl1pPr>
          </a:lstStyle>
          <a:p>
            <a:pPr lvl="0" algn="ctr"/>
            <a:r>
              <a:rPr lang="en-AU" dirty="0"/>
              <a:t>Image placeholder</a:t>
            </a:r>
          </a:p>
        </p:txBody>
      </p:sp>
      <p:sp>
        <p:nvSpPr>
          <p:cNvPr id="9" name="Content Placeholder 58">
            <a:extLst>
              <a:ext uri="{FF2B5EF4-FFF2-40B4-BE49-F238E27FC236}">
                <a16:creationId xmlns:a16="http://schemas.microsoft.com/office/drawing/2014/main" id="{540C0159-D8C5-FA93-FE29-68381FCE99E0}"/>
              </a:ext>
            </a:extLst>
          </p:cNvPr>
          <p:cNvSpPr>
            <a:spLocks noGrp="1"/>
          </p:cNvSpPr>
          <p:nvPr>
            <p:ph sz="quarter" idx="78" hasCustomPrompt="1"/>
          </p:nvPr>
        </p:nvSpPr>
        <p:spPr>
          <a:xfrm>
            <a:off x="5421313" y="838201"/>
            <a:ext cx="726560" cy="717591"/>
          </a:xfrm>
          <a:prstGeom prst="rect">
            <a:avLst/>
          </a:prstGeom>
        </p:spPr>
        <p:txBody>
          <a:bodyPr anchor="ctr"/>
          <a:lstStyle>
            <a:lvl1pPr algn="ctr">
              <a:defRPr sz="2400" b="1">
                <a:solidFill>
                  <a:schemeClr val="tx1"/>
                </a:solidFill>
              </a:defRPr>
            </a:lvl1pPr>
          </a:lstStyle>
          <a:p>
            <a:pPr lvl="0"/>
            <a:r>
              <a:rPr lang="en-AU" dirty="0"/>
              <a:t>99%</a:t>
            </a:r>
          </a:p>
        </p:txBody>
      </p:sp>
      <p:sp>
        <p:nvSpPr>
          <p:cNvPr id="10" name="Content Placeholder 58">
            <a:extLst>
              <a:ext uri="{FF2B5EF4-FFF2-40B4-BE49-F238E27FC236}">
                <a16:creationId xmlns:a16="http://schemas.microsoft.com/office/drawing/2014/main" id="{7E029DCB-B98D-7C24-601B-C9C06C7CA0F0}"/>
              </a:ext>
            </a:extLst>
          </p:cNvPr>
          <p:cNvSpPr>
            <a:spLocks noGrp="1"/>
          </p:cNvSpPr>
          <p:nvPr>
            <p:ph sz="quarter" idx="79" hasCustomPrompt="1"/>
          </p:nvPr>
        </p:nvSpPr>
        <p:spPr>
          <a:xfrm>
            <a:off x="5421313" y="3730050"/>
            <a:ext cx="726560" cy="717591"/>
          </a:xfrm>
          <a:prstGeom prst="rect">
            <a:avLst/>
          </a:prstGeom>
        </p:spPr>
        <p:txBody>
          <a:bodyPr anchor="ctr"/>
          <a:lstStyle>
            <a:lvl1pPr algn="ctr">
              <a:defRPr sz="2400" b="1">
                <a:solidFill>
                  <a:schemeClr val="accent1"/>
                </a:solidFill>
              </a:defRPr>
            </a:lvl1pPr>
          </a:lstStyle>
          <a:p>
            <a:pPr lvl="0"/>
            <a:r>
              <a:rPr lang="en-AU" dirty="0"/>
              <a:t>99%</a:t>
            </a:r>
          </a:p>
        </p:txBody>
      </p:sp>
      <p:sp>
        <p:nvSpPr>
          <p:cNvPr id="11" name="Text Placeholder 58">
            <a:extLst>
              <a:ext uri="{FF2B5EF4-FFF2-40B4-BE49-F238E27FC236}">
                <a16:creationId xmlns:a16="http://schemas.microsoft.com/office/drawing/2014/main" id="{C65E5699-9B5D-B583-01EA-CDE836DCDE09}"/>
              </a:ext>
            </a:extLst>
          </p:cNvPr>
          <p:cNvSpPr>
            <a:spLocks noGrp="1"/>
          </p:cNvSpPr>
          <p:nvPr>
            <p:ph type="body" sz="quarter" idx="80"/>
          </p:nvPr>
        </p:nvSpPr>
        <p:spPr>
          <a:xfrm>
            <a:off x="5421314" y="1636078"/>
            <a:ext cx="2295524" cy="1451609"/>
          </a:xfrm>
        </p:spPr>
        <p:txBody>
          <a:bodyPr anchor="t"/>
          <a:lstStyle>
            <a:lvl1pPr>
              <a:spcAft>
                <a:spcPts val="0"/>
              </a:spcAft>
              <a:defRPr sz="1400" b="1">
                <a:solidFill>
                  <a:schemeClr val="tx1"/>
                </a:solidFill>
              </a:defRPr>
            </a:lvl1pPr>
            <a:lvl2pPr marL="0" indent="0">
              <a:spcAft>
                <a:spcPts val="0"/>
              </a:spcAft>
              <a:buNone/>
              <a:defRPr sz="1200" b="0">
                <a:solidFill>
                  <a:schemeClr val="tx1"/>
                </a:solidFill>
              </a:defRPr>
            </a:lvl2pPr>
            <a:lvl3pPr marL="0" indent="0">
              <a:buNone/>
              <a:defRPr/>
            </a:lvl3pPr>
          </a:lstStyle>
          <a:p>
            <a:pPr lvl="0"/>
            <a:r>
              <a:rPr lang="en-US" dirty="0"/>
              <a:t>Click to edit Master text styles</a:t>
            </a:r>
          </a:p>
          <a:p>
            <a:pPr lvl="1"/>
            <a:r>
              <a:rPr lang="en-US" dirty="0"/>
              <a:t>Second level</a:t>
            </a:r>
          </a:p>
        </p:txBody>
      </p:sp>
      <p:sp>
        <p:nvSpPr>
          <p:cNvPr id="12" name="Text Placeholder 58">
            <a:extLst>
              <a:ext uri="{FF2B5EF4-FFF2-40B4-BE49-F238E27FC236}">
                <a16:creationId xmlns:a16="http://schemas.microsoft.com/office/drawing/2014/main" id="{1DA6DCB9-A822-6142-6CAE-0430CAC214B3}"/>
              </a:ext>
            </a:extLst>
          </p:cNvPr>
          <p:cNvSpPr>
            <a:spLocks noGrp="1"/>
          </p:cNvSpPr>
          <p:nvPr>
            <p:ph type="body" sz="quarter" idx="81"/>
          </p:nvPr>
        </p:nvSpPr>
        <p:spPr>
          <a:xfrm>
            <a:off x="5421314" y="4498398"/>
            <a:ext cx="2295524" cy="1451609"/>
          </a:xfrm>
        </p:spPr>
        <p:txBody>
          <a:bodyPr anchor="t"/>
          <a:lstStyle>
            <a:lvl1pPr marL="0" indent="0">
              <a:spcAft>
                <a:spcPts val="0"/>
              </a:spcAft>
              <a:defRPr sz="1400" b="1">
                <a:solidFill>
                  <a:schemeClr val="accent1"/>
                </a:solidFill>
              </a:defRPr>
            </a:lvl1pPr>
            <a:lvl2pPr marL="0" indent="0">
              <a:spcAft>
                <a:spcPts val="0"/>
              </a:spcAft>
              <a:buNone/>
              <a:defRPr sz="1200" b="0">
                <a:solidFill>
                  <a:schemeClr val="accent1"/>
                </a:solidFill>
              </a:defRPr>
            </a:lvl2pPr>
            <a:lvl3pPr marL="0" indent="0">
              <a:buNone/>
              <a:defRPr/>
            </a:lvl3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D30189AB-F2A5-B8E5-DF06-E67B5A2654F7}"/>
              </a:ext>
            </a:extLst>
          </p:cNvPr>
          <p:cNvSpPr>
            <a:spLocks noGrp="1"/>
          </p:cNvSpPr>
          <p:nvPr>
            <p:ph type="ftr" sz="quarter" idx="10"/>
          </p:nvPr>
        </p:nvSpPr>
        <p:spPr/>
        <p:txBody>
          <a:bodyPr/>
          <a:lstStyle>
            <a:lvl1pPr>
              <a:defRPr>
                <a:solidFill>
                  <a:schemeClr val="bg1"/>
                </a:solidFill>
              </a:defRPr>
            </a:lvl1p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F98D3A23-CD7A-42D3-B8D1-89FCC5E4871F}"/>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17" name="Title 1">
            <a:extLst>
              <a:ext uri="{FF2B5EF4-FFF2-40B4-BE49-F238E27FC236}">
                <a16:creationId xmlns:a16="http://schemas.microsoft.com/office/drawing/2014/main" id="{EF69EDDA-2C70-FDDF-9A70-52CC2DAF885E}"/>
              </a:ext>
            </a:extLst>
          </p:cNvPr>
          <p:cNvSpPr>
            <a:spLocks noGrp="1"/>
          </p:cNvSpPr>
          <p:nvPr>
            <p:ph type="title" hasCustomPrompt="1"/>
          </p:nvPr>
        </p:nvSpPr>
        <p:spPr>
          <a:xfrm>
            <a:off x="709613" y="723901"/>
            <a:ext cx="3687435" cy="324000"/>
          </a:xfrm>
        </p:spPr>
        <p:txBody>
          <a:bodyPr/>
          <a:lstStyle>
            <a:lvl1pPr>
              <a:defRPr>
                <a:solidFill>
                  <a:schemeClr val="accent5"/>
                </a:solidFill>
              </a:defRPr>
            </a:lvl1pPr>
          </a:lstStyle>
          <a:p>
            <a:r>
              <a:rPr lang="en-US" dirty="0"/>
              <a:t>Title</a:t>
            </a:r>
            <a:endParaRPr lang="en-AU" dirty="0"/>
          </a:p>
        </p:txBody>
      </p:sp>
      <p:sp>
        <p:nvSpPr>
          <p:cNvPr id="18" name="Text Placeholder 9">
            <a:extLst>
              <a:ext uri="{FF2B5EF4-FFF2-40B4-BE49-F238E27FC236}">
                <a16:creationId xmlns:a16="http://schemas.microsoft.com/office/drawing/2014/main" id="{24F08823-9A69-1C72-50B2-84E22C39C421}"/>
              </a:ext>
            </a:extLst>
          </p:cNvPr>
          <p:cNvSpPr>
            <a:spLocks noGrp="1"/>
          </p:cNvSpPr>
          <p:nvPr>
            <p:ph type="body" sz="quarter" idx="13" hasCustomPrompt="1"/>
          </p:nvPr>
        </p:nvSpPr>
        <p:spPr>
          <a:xfrm>
            <a:off x="709613" y="1047750"/>
            <a:ext cx="3682979" cy="324000"/>
          </a:xfrm>
          <a:prstGeom prst="rect">
            <a:avLst/>
          </a:prstGeom>
        </p:spPr>
        <p:txBody>
          <a:bodyPr vert="horz" lIns="0" tIns="0" rIns="0" bIns="0" rtlCol="0">
            <a:noAutofit/>
          </a:bodyPr>
          <a:lstStyle>
            <a:lvl1pPr>
              <a:defRPr lang="en-AU" sz="2400" b="0" cap="none" dirty="0">
                <a:solidFill>
                  <a:schemeClr val="bg1"/>
                </a:solidFill>
              </a:defRPr>
            </a:lvl1pPr>
          </a:lstStyle>
          <a:p>
            <a:pPr lvl="0"/>
            <a:r>
              <a:rPr lang="en-US" dirty="0"/>
              <a:t>Subtitle</a:t>
            </a:r>
            <a:endParaRPr lang="en-AU" dirty="0"/>
          </a:p>
        </p:txBody>
      </p:sp>
      <p:sp>
        <p:nvSpPr>
          <p:cNvPr id="19" name="Content Placeholder 5">
            <a:extLst>
              <a:ext uri="{FF2B5EF4-FFF2-40B4-BE49-F238E27FC236}">
                <a16:creationId xmlns:a16="http://schemas.microsoft.com/office/drawing/2014/main" id="{D71CDFF6-A718-CAA9-2B43-D8D9945E1F10}"/>
              </a:ext>
            </a:extLst>
          </p:cNvPr>
          <p:cNvSpPr>
            <a:spLocks noGrp="1"/>
          </p:cNvSpPr>
          <p:nvPr>
            <p:ph sz="quarter" idx="12"/>
          </p:nvPr>
        </p:nvSpPr>
        <p:spPr>
          <a:xfrm>
            <a:off x="709613" y="1952625"/>
            <a:ext cx="3682979" cy="4173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6145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eft +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E26A6E-43BC-1985-9A90-EB4527C3CF76}"/>
              </a:ext>
            </a:extLst>
          </p:cNvPr>
          <p:cNvSpPr>
            <a:spLocks noGrp="1"/>
          </p:cNvSpPr>
          <p:nvPr>
            <p:ph type="pic" sz="quarter" idx="45" hasCustomPrompt="1"/>
          </p:nvPr>
        </p:nvSpPr>
        <p:spPr>
          <a:xfrm>
            <a:off x="0" y="0"/>
            <a:ext cx="5749636" cy="6858000"/>
          </a:xfrm>
          <a:custGeom>
            <a:avLst/>
            <a:gdLst>
              <a:gd name="connsiteX0" fmla="*/ 0 w 5749636"/>
              <a:gd name="connsiteY0" fmla="*/ 0 h 6858000"/>
              <a:gd name="connsiteX1" fmla="*/ 5749636 w 5749636"/>
              <a:gd name="connsiteY1" fmla="*/ 0 h 6858000"/>
              <a:gd name="connsiteX2" fmla="*/ 5749636 w 5749636"/>
              <a:gd name="connsiteY2" fmla="*/ 6858000 h 6858000"/>
              <a:gd name="connsiteX3" fmla="*/ 0 w 57496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49636" h="6858000">
                <a:moveTo>
                  <a:pt x="0" y="0"/>
                </a:moveTo>
                <a:lnTo>
                  <a:pt x="5749636" y="0"/>
                </a:lnTo>
                <a:lnTo>
                  <a:pt x="5749636" y="6858000"/>
                </a:lnTo>
                <a:lnTo>
                  <a:pt x="0" y="6858000"/>
                </a:lnTo>
                <a:close/>
              </a:path>
            </a:pathLst>
          </a:custGeom>
          <a:solidFill>
            <a:schemeClr val="bg2"/>
          </a:solidFill>
        </p:spPr>
        <p:txBody>
          <a:bodyPr wrap="square">
            <a:noAutofit/>
          </a:bodyPr>
          <a:lstStyle>
            <a:lvl1pPr marL="0" indent="0" algn="ctr">
              <a:buNone/>
              <a:defRPr>
                <a:solidFill>
                  <a:schemeClr val="tx1"/>
                </a:solidFill>
              </a:defRPr>
            </a:lvl1pPr>
          </a:lstStyle>
          <a:p>
            <a:r>
              <a:rPr lang="en-AU" dirty="0"/>
              <a:t>Insert Image </a:t>
            </a:r>
          </a:p>
        </p:txBody>
      </p:sp>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6123299" y="723901"/>
            <a:ext cx="5040001"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lvl1pPr>
              <a:defRPr>
                <a:solidFill>
                  <a:schemeClr val="bg1"/>
                </a:solidFill>
              </a:defRPr>
            </a:lvl1p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10" name="Text Placeholder 9">
            <a:extLst>
              <a:ext uri="{FF2B5EF4-FFF2-40B4-BE49-F238E27FC236}">
                <a16:creationId xmlns:a16="http://schemas.microsoft.com/office/drawing/2014/main" id="{1AB385EB-A906-6F86-4A16-A2DFE12BC299}"/>
              </a:ext>
            </a:extLst>
          </p:cNvPr>
          <p:cNvSpPr>
            <a:spLocks noGrp="1"/>
          </p:cNvSpPr>
          <p:nvPr>
            <p:ph type="body" sz="quarter" idx="13" hasCustomPrompt="1"/>
          </p:nvPr>
        </p:nvSpPr>
        <p:spPr>
          <a:xfrm>
            <a:off x="6123299" y="1047750"/>
            <a:ext cx="5033911" cy="324000"/>
          </a:xfrm>
          <a:prstGeom prst="rect">
            <a:avLst/>
          </a:prstGeom>
        </p:spPr>
        <p:txBody>
          <a:bodyPr vert="horz" lIns="0" tIns="0" rIns="0" bIns="0" rtlCol="0">
            <a:noAutofit/>
          </a:bodyPr>
          <a:lstStyle>
            <a:lvl1pPr>
              <a:defRPr lang="en-AU" sz="2400" b="0" cap="none" dirty="0">
                <a:solidFill>
                  <a:schemeClr val="accent1"/>
                </a:solidFill>
              </a:defRPr>
            </a:lvl1pPr>
          </a:lstStyle>
          <a:p>
            <a:pPr lvl="0"/>
            <a:r>
              <a:rPr lang="en-US" dirty="0"/>
              <a:t>Subtitle</a:t>
            </a:r>
            <a:endParaRPr lang="en-AU" dirty="0"/>
          </a:p>
        </p:txBody>
      </p:sp>
      <p:sp>
        <p:nvSpPr>
          <p:cNvPr id="15" name="Content Placeholder 5">
            <a:extLst>
              <a:ext uri="{FF2B5EF4-FFF2-40B4-BE49-F238E27FC236}">
                <a16:creationId xmlns:a16="http://schemas.microsoft.com/office/drawing/2014/main" id="{115ED4E5-E0B1-1B9C-2A30-300E857DC40E}"/>
              </a:ext>
            </a:extLst>
          </p:cNvPr>
          <p:cNvSpPr>
            <a:spLocks noGrp="1"/>
          </p:cNvSpPr>
          <p:nvPr>
            <p:ph sz="quarter" idx="16"/>
          </p:nvPr>
        </p:nvSpPr>
        <p:spPr>
          <a:xfrm>
            <a:off x="6123299" y="1952625"/>
            <a:ext cx="50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52674001"/>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E3DF03-208A-359B-F2F7-05F9793DB3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1" y="0"/>
            <a:ext cx="12179298" cy="6865158"/>
          </a:xfrm>
          <a:prstGeom prst="rect">
            <a:avLst/>
          </a:prstGeom>
        </p:spPr>
      </p:pic>
      <p:sp>
        <p:nvSpPr>
          <p:cNvPr id="2" name="Title 1">
            <a:extLst>
              <a:ext uri="{FF2B5EF4-FFF2-40B4-BE49-F238E27FC236}">
                <a16:creationId xmlns:a16="http://schemas.microsoft.com/office/drawing/2014/main" id="{68F788D4-0C34-F8C7-B82C-D7C82D830256}"/>
              </a:ext>
            </a:extLst>
          </p:cNvPr>
          <p:cNvSpPr>
            <a:spLocks noGrp="1"/>
          </p:cNvSpPr>
          <p:nvPr>
            <p:ph type="ctrTitle" hasCustomPrompt="1"/>
          </p:nvPr>
        </p:nvSpPr>
        <p:spPr>
          <a:xfrm>
            <a:off x="968030" y="2657208"/>
            <a:ext cx="5211549" cy="360000"/>
          </a:xfrm>
        </p:spPr>
        <p:txBody>
          <a:bodyPr anchor="t" anchorCtr="0">
            <a:noAutofit/>
          </a:bodyPr>
          <a:lstStyle>
            <a:lvl1pPr algn="l">
              <a:defRPr sz="3000" spc="100" baseline="0">
                <a:solidFill>
                  <a:schemeClr val="accent5"/>
                </a:solidFill>
                <a:latin typeface="+mn-lt"/>
              </a:defRPr>
            </a:lvl1pPr>
          </a:lstStyle>
          <a:p>
            <a:r>
              <a:rPr lang="en-US" dirty="0"/>
              <a:t>Title here</a:t>
            </a:r>
            <a:endParaRPr lang="en-AU" dirty="0"/>
          </a:p>
        </p:txBody>
      </p:sp>
      <p:sp>
        <p:nvSpPr>
          <p:cNvPr id="3" name="Subtitle 2">
            <a:extLst>
              <a:ext uri="{FF2B5EF4-FFF2-40B4-BE49-F238E27FC236}">
                <a16:creationId xmlns:a16="http://schemas.microsoft.com/office/drawing/2014/main" id="{80A1736C-0422-EFFB-D970-0363016D8F17}"/>
              </a:ext>
            </a:extLst>
          </p:cNvPr>
          <p:cNvSpPr>
            <a:spLocks noGrp="1"/>
          </p:cNvSpPr>
          <p:nvPr>
            <p:ph type="subTitle" idx="1" hasCustomPrompt="1"/>
          </p:nvPr>
        </p:nvSpPr>
        <p:spPr>
          <a:xfrm>
            <a:off x="968030" y="3069000"/>
            <a:ext cx="5211549" cy="360000"/>
          </a:xfrm>
          <a:prstGeom prst="rect">
            <a:avLst/>
          </a:prstGeom>
        </p:spPr>
        <p:txBody>
          <a:bodyPr anchor="t" anchorCtr="0">
            <a:noAutofit/>
          </a:bodyPr>
          <a:lstStyle>
            <a:lvl1pPr marL="0" indent="0" algn="l">
              <a:buNone/>
              <a:defRPr sz="3000" b="0" cap="none" spc="1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AU" dirty="0"/>
          </a:p>
        </p:txBody>
      </p:sp>
    </p:spTree>
    <p:extLst>
      <p:ext uri="{BB962C8B-B14F-4D97-AF65-F5344CB8AC3E}">
        <p14:creationId xmlns:p14="http://schemas.microsoft.com/office/powerpoint/2010/main" val="2320756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_statem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43ACB15-28D4-D987-AF1A-AE94DA4989B3}"/>
              </a:ext>
            </a:extLst>
          </p:cNvPr>
          <p:cNvSpPr>
            <a:spLocks noGrp="1"/>
          </p:cNvSpPr>
          <p:nvPr>
            <p:ph type="ftr" sz="quarter" idx="10"/>
          </p:nvPr>
        </p:nvSpPr>
        <p:spPr/>
        <p:txBody>
          <a:bodyPr/>
          <a:lstStyle>
            <a:lvl1pPr>
              <a:defRPr>
                <a:solidFill>
                  <a:schemeClr val="bg1"/>
                </a:solidFill>
              </a:defRPr>
            </a:lvl1p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FE25840C-6AED-92A4-E021-46B150945EA4}"/>
              </a:ext>
            </a:extLst>
          </p:cNvPr>
          <p:cNvSpPr>
            <a:spLocks noGrp="1"/>
          </p:cNvSpPr>
          <p:nvPr>
            <p:ph type="sldNum" sz="quarter" idx="11"/>
          </p:nvPr>
        </p:nvSpPr>
        <p:spPr/>
        <p:txBody>
          <a:bodyPr/>
          <a:lstStyle>
            <a:lvl1pPr>
              <a:defRPr>
                <a:solidFill>
                  <a:schemeClr val="bg1"/>
                </a:solidFill>
              </a:defRPr>
            </a:lvl1pPr>
          </a:lstStyle>
          <a:p>
            <a:fld id="{7358F1CF-39AF-46DE-B4E5-5FCC7D3E4E8E}" type="slidenum">
              <a:rPr lang="en-AU" smtClean="0"/>
              <a:pPr/>
              <a:t>‹#›</a:t>
            </a:fld>
            <a:endParaRPr lang="en-AU"/>
          </a:p>
        </p:txBody>
      </p:sp>
      <p:sp>
        <p:nvSpPr>
          <p:cNvPr id="5" name="Picture Placeholder 10">
            <a:extLst>
              <a:ext uri="{FF2B5EF4-FFF2-40B4-BE49-F238E27FC236}">
                <a16:creationId xmlns:a16="http://schemas.microsoft.com/office/drawing/2014/main" id="{D441C9D3-38C6-6C30-0247-B4BB2F3518DD}"/>
              </a:ext>
            </a:extLst>
          </p:cNvPr>
          <p:cNvSpPr>
            <a:spLocks noGrp="1"/>
          </p:cNvSpPr>
          <p:nvPr>
            <p:ph type="pic" sz="quarter" idx="45" hasCustomPrompt="1"/>
          </p:nvPr>
        </p:nvSpPr>
        <p:spPr>
          <a:xfrm>
            <a:off x="0" y="0"/>
            <a:ext cx="12192000" cy="6858000"/>
          </a:xfrm>
          <a:custGeom>
            <a:avLst/>
            <a:gdLst>
              <a:gd name="connsiteX0" fmla="*/ 0 w 8128000"/>
              <a:gd name="connsiteY0" fmla="*/ 0 h 6858000"/>
              <a:gd name="connsiteX1" fmla="*/ 8128000 w 8128000"/>
              <a:gd name="connsiteY1" fmla="*/ 0 h 6858000"/>
              <a:gd name="connsiteX2" fmla="*/ 8128000 w 8128000"/>
              <a:gd name="connsiteY2" fmla="*/ 6858000 h 6858000"/>
              <a:gd name="connsiteX3" fmla="*/ 0 w 812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8000" h="6858000">
                <a:moveTo>
                  <a:pt x="0" y="0"/>
                </a:moveTo>
                <a:lnTo>
                  <a:pt x="8128000" y="0"/>
                </a:lnTo>
                <a:lnTo>
                  <a:pt x="8128000" y="6858000"/>
                </a:lnTo>
                <a:lnTo>
                  <a:pt x="0" y="6858000"/>
                </a:lnTo>
                <a:close/>
              </a:path>
            </a:pathLst>
          </a:custGeom>
          <a:solidFill>
            <a:schemeClr val="bg2"/>
          </a:solidFill>
        </p:spPr>
        <p:txBody>
          <a:bodyPr vert="horz" wrap="square" lIns="0" tIns="0" rIns="0" bIns="0" rtlCol="0">
            <a:noAutofit/>
          </a:bodyPr>
          <a:lstStyle>
            <a:lvl1pPr>
              <a:defRPr lang="en-AU" dirty="0"/>
            </a:lvl1pPr>
          </a:lstStyle>
          <a:p>
            <a:pPr lvl="0" algn="ctr"/>
            <a:r>
              <a:rPr lang="en-US" dirty="0"/>
              <a:t>Click on the icon to insert a picture &gt; right click on the picture &gt; send to back</a:t>
            </a:r>
          </a:p>
          <a:p>
            <a:pPr lvl="0" algn="ctr"/>
            <a:endParaRPr lang="en-AU" dirty="0"/>
          </a:p>
        </p:txBody>
      </p:sp>
      <p:sp>
        <p:nvSpPr>
          <p:cNvPr id="12" name="Text Placeholder 11">
            <a:extLst>
              <a:ext uri="{FF2B5EF4-FFF2-40B4-BE49-F238E27FC236}">
                <a16:creationId xmlns:a16="http://schemas.microsoft.com/office/drawing/2014/main" id="{286AA81A-D2C4-582D-2C90-C1EB334A08B3}"/>
              </a:ext>
            </a:extLst>
          </p:cNvPr>
          <p:cNvSpPr>
            <a:spLocks noGrp="1"/>
          </p:cNvSpPr>
          <p:nvPr>
            <p:ph type="body" sz="quarter" idx="47"/>
          </p:nvPr>
        </p:nvSpPr>
        <p:spPr>
          <a:xfrm>
            <a:off x="709612" y="1943100"/>
            <a:ext cx="5157787" cy="3484563"/>
          </a:xfrm>
          <a:prstGeom prst="rect">
            <a:avLst/>
          </a:prstGeom>
        </p:spPr>
        <p:txBody>
          <a:bodyPr>
            <a:noAutofit/>
          </a:bodyPr>
          <a:lstStyle>
            <a:lvl1pPr>
              <a:lnSpc>
                <a:spcPct val="110000"/>
              </a:lnSpc>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endParaRPr lang="en-AU" dirty="0"/>
          </a:p>
        </p:txBody>
      </p:sp>
      <p:sp>
        <p:nvSpPr>
          <p:cNvPr id="11" name="Text Placeholder 10">
            <a:extLst>
              <a:ext uri="{FF2B5EF4-FFF2-40B4-BE49-F238E27FC236}">
                <a16:creationId xmlns:a16="http://schemas.microsoft.com/office/drawing/2014/main" id="{63EF14AD-D487-C6AD-2446-F0BF95A4D683}"/>
              </a:ext>
            </a:extLst>
          </p:cNvPr>
          <p:cNvSpPr>
            <a:spLocks noGrp="1"/>
          </p:cNvSpPr>
          <p:nvPr>
            <p:ph type="body" sz="quarter" idx="48" hasCustomPrompt="1"/>
          </p:nvPr>
        </p:nvSpPr>
        <p:spPr>
          <a:xfrm>
            <a:off x="709613" y="723900"/>
            <a:ext cx="1081087" cy="999847"/>
          </a:xfrm>
          <a:custGeom>
            <a:avLst/>
            <a:gdLst>
              <a:gd name="connsiteX0" fmla="*/ 3622834 w 3958431"/>
              <a:gd name="connsiteY0" fmla="*/ 0 h 3660968"/>
              <a:gd name="connsiteX1" fmla="*/ 3958431 w 3958431"/>
              <a:gd name="connsiteY1" fmla="*/ 533887 h 3660968"/>
              <a:gd name="connsiteX2" fmla="*/ 3340659 w 3958431"/>
              <a:gd name="connsiteY2" fmla="*/ 1056350 h 3660968"/>
              <a:gd name="connsiteX3" fmla="*/ 3119466 w 3958431"/>
              <a:gd name="connsiteY3" fmla="*/ 2066922 h 3660968"/>
              <a:gd name="connsiteX4" fmla="*/ 3836411 w 3958431"/>
              <a:gd name="connsiteY4" fmla="*/ 2066922 h 3660968"/>
              <a:gd name="connsiteX5" fmla="*/ 3836411 w 3958431"/>
              <a:gd name="connsiteY5" fmla="*/ 3660968 h 3660968"/>
              <a:gd name="connsiteX6" fmla="*/ 2364385 w 3958431"/>
              <a:gd name="connsiteY6" fmla="*/ 3660968 h 3660968"/>
              <a:gd name="connsiteX7" fmla="*/ 2364385 w 3958431"/>
              <a:gd name="connsiteY7" fmla="*/ 2402492 h 3660968"/>
              <a:gd name="connsiteX8" fmla="*/ 2608453 w 3958431"/>
              <a:gd name="connsiteY8" fmla="*/ 922851 h 3660968"/>
              <a:gd name="connsiteX9" fmla="*/ 3622834 w 3958431"/>
              <a:gd name="connsiteY9" fmla="*/ 0 h 3660968"/>
              <a:gd name="connsiteX10" fmla="*/ 1258476 w 3958431"/>
              <a:gd name="connsiteY10" fmla="*/ 0 h 3660968"/>
              <a:gd name="connsiteX11" fmla="*/ 1594046 w 3958431"/>
              <a:gd name="connsiteY11" fmla="*/ 533887 h 3660968"/>
              <a:gd name="connsiteX12" fmla="*/ 976273 w 3958431"/>
              <a:gd name="connsiteY12" fmla="*/ 1056350 h 3660968"/>
              <a:gd name="connsiteX13" fmla="*/ 755080 w 3958431"/>
              <a:gd name="connsiteY13" fmla="*/ 2066922 h 3660968"/>
              <a:gd name="connsiteX14" fmla="*/ 1472025 w 3958431"/>
              <a:gd name="connsiteY14" fmla="*/ 2066922 h 3660968"/>
              <a:gd name="connsiteX15" fmla="*/ 1472025 w 3958431"/>
              <a:gd name="connsiteY15" fmla="*/ 3660968 h 3660968"/>
              <a:gd name="connsiteX16" fmla="*/ 0 w 3958431"/>
              <a:gd name="connsiteY16" fmla="*/ 3660968 h 3660968"/>
              <a:gd name="connsiteX17" fmla="*/ 0 w 3958431"/>
              <a:gd name="connsiteY17" fmla="*/ 2402492 h 3660968"/>
              <a:gd name="connsiteX18" fmla="*/ 244068 w 3958431"/>
              <a:gd name="connsiteY18" fmla="*/ 922851 h 3660968"/>
              <a:gd name="connsiteX19" fmla="*/ 1258476 w 3958431"/>
              <a:gd name="connsiteY19" fmla="*/ 0 h 366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58431" h="3660968">
                <a:moveTo>
                  <a:pt x="3622834" y="0"/>
                </a:moveTo>
                <a:lnTo>
                  <a:pt x="3958431" y="533887"/>
                </a:lnTo>
                <a:cubicBezTo>
                  <a:pt x="3678785" y="650849"/>
                  <a:pt x="3472852" y="824985"/>
                  <a:pt x="3340659" y="1056350"/>
                </a:cubicBezTo>
                <a:cubicBezTo>
                  <a:pt x="3208437" y="1287689"/>
                  <a:pt x="3134725" y="1624536"/>
                  <a:pt x="3119466" y="2066922"/>
                </a:cubicBezTo>
                <a:lnTo>
                  <a:pt x="3836411" y="2066922"/>
                </a:lnTo>
                <a:lnTo>
                  <a:pt x="3836411" y="3660968"/>
                </a:lnTo>
                <a:lnTo>
                  <a:pt x="2364385" y="3660968"/>
                </a:lnTo>
                <a:lnTo>
                  <a:pt x="2364385" y="2402492"/>
                </a:lnTo>
                <a:cubicBezTo>
                  <a:pt x="2364385" y="1721152"/>
                  <a:pt x="2445741" y="1227957"/>
                  <a:pt x="2608453" y="922851"/>
                </a:cubicBezTo>
                <a:cubicBezTo>
                  <a:pt x="2822003" y="516098"/>
                  <a:pt x="3160130" y="208463"/>
                  <a:pt x="3622834" y="0"/>
                </a:cubicBezTo>
                <a:close/>
                <a:moveTo>
                  <a:pt x="1258476" y="0"/>
                </a:moveTo>
                <a:lnTo>
                  <a:pt x="1594046" y="533887"/>
                </a:lnTo>
                <a:cubicBezTo>
                  <a:pt x="1314400" y="650849"/>
                  <a:pt x="1108466" y="824985"/>
                  <a:pt x="976273" y="1056350"/>
                </a:cubicBezTo>
                <a:cubicBezTo>
                  <a:pt x="844080" y="1287689"/>
                  <a:pt x="770339" y="1624536"/>
                  <a:pt x="755080" y="2066922"/>
                </a:cubicBezTo>
                <a:lnTo>
                  <a:pt x="1472025" y="2066922"/>
                </a:lnTo>
                <a:lnTo>
                  <a:pt x="1472025" y="3660968"/>
                </a:lnTo>
                <a:lnTo>
                  <a:pt x="0" y="3660968"/>
                </a:lnTo>
                <a:lnTo>
                  <a:pt x="0" y="2402492"/>
                </a:lnTo>
                <a:cubicBezTo>
                  <a:pt x="0" y="1721152"/>
                  <a:pt x="81356" y="1227957"/>
                  <a:pt x="244068" y="922851"/>
                </a:cubicBezTo>
                <a:cubicBezTo>
                  <a:pt x="457645" y="516098"/>
                  <a:pt x="795772" y="208463"/>
                  <a:pt x="1258476" y="0"/>
                </a:cubicBezTo>
                <a:close/>
              </a:path>
            </a:pathLst>
          </a:custGeom>
          <a:solidFill>
            <a:schemeClr val="accent6"/>
          </a:solidFill>
        </p:spPr>
        <p:txBody>
          <a:bodyPr wrap="square">
            <a:noAutofit/>
          </a:bodyPr>
          <a:lstStyle>
            <a:lvl1pPr>
              <a:defRPr/>
            </a:lvl1pPr>
          </a:lstStyle>
          <a:p>
            <a:pPr lvl="0"/>
            <a:r>
              <a:rPr lang="en-US" dirty="0"/>
              <a:t> </a:t>
            </a:r>
            <a:endParaRPr lang="en-AU" dirty="0"/>
          </a:p>
        </p:txBody>
      </p:sp>
    </p:spTree>
    <p:extLst>
      <p:ext uri="{BB962C8B-B14F-4D97-AF65-F5344CB8AC3E}">
        <p14:creationId xmlns:p14="http://schemas.microsoft.com/office/powerpoint/2010/main" val="784907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4 small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765803-EC46-6562-D3FA-BF56C64516FD}"/>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964DD711-8B37-E473-6B66-A5C9808CF89B}"/>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8" name="Picture Placeholder 11">
            <a:extLst>
              <a:ext uri="{FF2B5EF4-FFF2-40B4-BE49-F238E27FC236}">
                <a16:creationId xmlns:a16="http://schemas.microsoft.com/office/drawing/2014/main" id="{4E1DD996-EDC5-03B2-43C1-B43E5C30CDCB}"/>
              </a:ext>
            </a:extLst>
          </p:cNvPr>
          <p:cNvSpPr>
            <a:spLocks noGrp="1"/>
          </p:cNvSpPr>
          <p:nvPr>
            <p:ph type="pic" sz="quarter" idx="46" hasCustomPrompt="1"/>
          </p:nvPr>
        </p:nvSpPr>
        <p:spPr>
          <a:xfrm>
            <a:off x="6184621" y="1943099"/>
            <a:ext cx="2424235" cy="2016564"/>
          </a:xfrm>
          <a:custGeom>
            <a:avLst/>
            <a:gdLst>
              <a:gd name="connsiteX0" fmla="*/ 0 w 8128000"/>
              <a:gd name="connsiteY0" fmla="*/ 0 h 6858000"/>
              <a:gd name="connsiteX1" fmla="*/ 8128000 w 8128000"/>
              <a:gd name="connsiteY1" fmla="*/ 0 h 6858000"/>
              <a:gd name="connsiteX2" fmla="*/ 8128000 w 8128000"/>
              <a:gd name="connsiteY2" fmla="*/ 6858000 h 6858000"/>
              <a:gd name="connsiteX3" fmla="*/ 0 w 812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8000" h="6858000">
                <a:moveTo>
                  <a:pt x="0" y="0"/>
                </a:moveTo>
                <a:lnTo>
                  <a:pt x="8128000" y="0"/>
                </a:lnTo>
                <a:lnTo>
                  <a:pt x="8128000" y="6858000"/>
                </a:lnTo>
                <a:lnTo>
                  <a:pt x="0" y="6858000"/>
                </a:lnTo>
                <a:close/>
              </a:path>
            </a:pathLst>
          </a:custGeom>
          <a:solidFill>
            <a:schemeClr val="bg1">
              <a:lumMod val="85000"/>
              <a:alpha val="30000"/>
            </a:schemeClr>
          </a:solidFill>
        </p:spPr>
        <p:txBody>
          <a:bodyPr vert="horz" lIns="0" tIns="0" rIns="0" bIns="0" rtlCol="0" anchor="ctr">
            <a:normAutofit/>
          </a:bodyPr>
          <a:lstStyle>
            <a:lvl1pPr>
              <a:defRPr lang="en-AU" sz="1400" dirty="0"/>
            </a:lvl1pPr>
          </a:lstStyle>
          <a:p>
            <a:pPr lvl="0" algn="ctr"/>
            <a:r>
              <a:rPr lang="en-US" dirty="0"/>
              <a:t>Click on the icon to insert a </a:t>
            </a:r>
            <a:r>
              <a:rPr lang="en-AU" dirty="0"/>
              <a:t>picture</a:t>
            </a:r>
          </a:p>
        </p:txBody>
      </p:sp>
      <p:sp>
        <p:nvSpPr>
          <p:cNvPr id="9" name="Picture Placeholder 11">
            <a:extLst>
              <a:ext uri="{FF2B5EF4-FFF2-40B4-BE49-F238E27FC236}">
                <a16:creationId xmlns:a16="http://schemas.microsoft.com/office/drawing/2014/main" id="{AD36AB8A-9EC7-941A-8246-EC45D66695E8}"/>
              </a:ext>
            </a:extLst>
          </p:cNvPr>
          <p:cNvSpPr>
            <a:spLocks noGrp="1"/>
          </p:cNvSpPr>
          <p:nvPr>
            <p:ph type="pic" sz="quarter" idx="47" hasCustomPrompt="1"/>
          </p:nvPr>
        </p:nvSpPr>
        <p:spPr>
          <a:xfrm>
            <a:off x="8739064" y="1943099"/>
            <a:ext cx="2424235" cy="2016564"/>
          </a:xfrm>
          <a:custGeom>
            <a:avLst/>
            <a:gdLst>
              <a:gd name="connsiteX0" fmla="*/ 0 w 8128000"/>
              <a:gd name="connsiteY0" fmla="*/ 0 h 6858000"/>
              <a:gd name="connsiteX1" fmla="*/ 8128000 w 8128000"/>
              <a:gd name="connsiteY1" fmla="*/ 0 h 6858000"/>
              <a:gd name="connsiteX2" fmla="*/ 8128000 w 8128000"/>
              <a:gd name="connsiteY2" fmla="*/ 6858000 h 6858000"/>
              <a:gd name="connsiteX3" fmla="*/ 0 w 812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8000" h="6858000">
                <a:moveTo>
                  <a:pt x="0" y="0"/>
                </a:moveTo>
                <a:lnTo>
                  <a:pt x="8128000" y="0"/>
                </a:lnTo>
                <a:lnTo>
                  <a:pt x="8128000" y="6858000"/>
                </a:lnTo>
                <a:lnTo>
                  <a:pt x="0" y="6858000"/>
                </a:lnTo>
                <a:close/>
              </a:path>
            </a:pathLst>
          </a:custGeom>
          <a:solidFill>
            <a:schemeClr val="bg1">
              <a:lumMod val="85000"/>
              <a:alpha val="30000"/>
            </a:schemeClr>
          </a:solidFill>
        </p:spPr>
        <p:txBody>
          <a:bodyPr vert="horz" lIns="0" tIns="0" rIns="0" bIns="0" rtlCol="0" anchor="ctr">
            <a:normAutofit/>
          </a:bodyPr>
          <a:lstStyle>
            <a:lvl1pPr>
              <a:defRPr lang="en-AU" sz="1400" dirty="0"/>
            </a:lvl1pPr>
          </a:lstStyle>
          <a:p>
            <a:pPr lvl="0" algn="ctr"/>
            <a:r>
              <a:rPr lang="en-US" dirty="0"/>
              <a:t>Click on the icon to insert a </a:t>
            </a:r>
            <a:r>
              <a:rPr lang="en-AU" dirty="0"/>
              <a:t>picture</a:t>
            </a:r>
          </a:p>
        </p:txBody>
      </p:sp>
      <p:sp>
        <p:nvSpPr>
          <p:cNvPr id="10" name="Picture Placeholder 11">
            <a:extLst>
              <a:ext uri="{FF2B5EF4-FFF2-40B4-BE49-F238E27FC236}">
                <a16:creationId xmlns:a16="http://schemas.microsoft.com/office/drawing/2014/main" id="{1D19353B-DBD2-EB35-0194-7437E6CC833C}"/>
              </a:ext>
            </a:extLst>
          </p:cNvPr>
          <p:cNvSpPr>
            <a:spLocks noGrp="1"/>
          </p:cNvSpPr>
          <p:nvPr>
            <p:ph type="pic" sz="quarter" idx="48" hasCustomPrompt="1"/>
          </p:nvPr>
        </p:nvSpPr>
        <p:spPr>
          <a:xfrm>
            <a:off x="6184621" y="4109599"/>
            <a:ext cx="2424235" cy="2016564"/>
          </a:xfrm>
          <a:custGeom>
            <a:avLst/>
            <a:gdLst>
              <a:gd name="connsiteX0" fmla="*/ 0 w 8128000"/>
              <a:gd name="connsiteY0" fmla="*/ 0 h 6858000"/>
              <a:gd name="connsiteX1" fmla="*/ 8128000 w 8128000"/>
              <a:gd name="connsiteY1" fmla="*/ 0 h 6858000"/>
              <a:gd name="connsiteX2" fmla="*/ 8128000 w 8128000"/>
              <a:gd name="connsiteY2" fmla="*/ 6858000 h 6858000"/>
              <a:gd name="connsiteX3" fmla="*/ 0 w 812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8000" h="6858000">
                <a:moveTo>
                  <a:pt x="0" y="0"/>
                </a:moveTo>
                <a:lnTo>
                  <a:pt x="8128000" y="0"/>
                </a:lnTo>
                <a:lnTo>
                  <a:pt x="8128000" y="6858000"/>
                </a:lnTo>
                <a:lnTo>
                  <a:pt x="0" y="6858000"/>
                </a:lnTo>
                <a:close/>
              </a:path>
            </a:pathLst>
          </a:custGeom>
          <a:solidFill>
            <a:schemeClr val="bg1">
              <a:lumMod val="85000"/>
              <a:alpha val="30000"/>
            </a:schemeClr>
          </a:solidFill>
        </p:spPr>
        <p:txBody>
          <a:bodyPr vert="horz" lIns="0" tIns="0" rIns="0" bIns="0" rtlCol="0" anchor="ctr">
            <a:normAutofit/>
          </a:bodyPr>
          <a:lstStyle>
            <a:lvl1pPr>
              <a:defRPr lang="en-AU" sz="1400" dirty="0"/>
            </a:lvl1pPr>
          </a:lstStyle>
          <a:p>
            <a:pPr lvl="0" algn="ctr"/>
            <a:r>
              <a:rPr lang="en-US" dirty="0"/>
              <a:t>Click on the icon to insert a </a:t>
            </a:r>
            <a:r>
              <a:rPr lang="en-AU" dirty="0"/>
              <a:t>picture</a:t>
            </a:r>
          </a:p>
        </p:txBody>
      </p:sp>
      <p:sp>
        <p:nvSpPr>
          <p:cNvPr id="11" name="Picture Placeholder 11">
            <a:extLst>
              <a:ext uri="{FF2B5EF4-FFF2-40B4-BE49-F238E27FC236}">
                <a16:creationId xmlns:a16="http://schemas.microsoft.com/office/drawing/2014/main" id="{BBAFF964-ED72-B1B5-CF3D-72BA547A7D17}"/>
              </a:ext>
            </a:extLst>
          </p:cNvPr>
          <p:cNvSpPr>
            <a:spLocks noGrp="1"/>
          </p:cNvSpPr>
          <p:nvPr>
            <p:ph type="pic" sz="quarter" idx="49" hasCustomPrompt="1"/>
          </p:nvPr>
        </p:nvSpPr>
        <p:spPr>
          <a:xfrm>
            <a:off x="8739064" y="4109599"/>
            <a:ext cx="2424235" cy="2016564"/>
          </a:xfrm>
          <a:custGeom>
            <a:avLst/>
            <a:gdLst>
              <a:gd name="connsiteX0" fmla="*/ 0 w 8128000"/>
              <a:gd name="connsiteY0" fmla="*/ 0 h 6858000"/>
              <a:gd name="connsiteX1" fmla="*/ 8128000 w 8128000"/>
              <a:gd name="connsiteY1" fmla="*/ 0 h 6858000"/>
              <a:gd name="connsiteX2" fmla="*/ 8128000 w 8128000"/>
              <a:gd name="connsiteY2" fmla="*/ 6858000 h 6858000"/>
              <a:gd name="connsiteX3" fmla="*/ 0 w 812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8000" h="6858000">
                <a:moveTo>
                  <a:pt x="0" y="0"/>
                </a:moveTo>
                <a:lnTo>
                  <a:pt x="8128000" y="0"/>
                </a:lnTo>
                <a:lnTo>
                  <a:pt x="8128000" y="6858000"/>
                </a:lnTo>
                <a:lnTo>
                  <a:pt x="0" y="6858000"/>
                </a:lnTo>
                <a:close/>
              </a:path>
            </a:pathLst>
          </a:custGeom>
          <a:solidFill>
            <a:schemeClr val="bg1">
              <a:lumMod val="85000"/>
              <a:alpha val="30000"/>
            </a:schemeClr>
          </a:solidFill>
        </p:spPr>
        <p:txBody>
          <a:bodyPr vert="horz" lIns="0" tIns="0" rIns="0" bIns="0" rtlCol="0" anchor="ctr">
            <a:normAutofit/>
          </a:bodyPr>
          <a:lstStyle>
            <a:lvl1pPr>
              <a:defRPr lang="en-AU" sz="1400" dirty="0"/>
            </a:lvl1pPr>
          </a:lstStyle>
          <a:p>
            <a:pPr lvl="0" algn="ctr"/>
            <a:r>
              <a:rPr lang="en-US" dirty="0"/>
              <a:t>Click on the icon to insert a </a:t>
            </a:r>
            <a:r>
              <a:rPr lang="en-AU" dirty="0"/>
              <a:t>picture</a:t>
            </a:r>
          </a:p>
        </p:txBody>
      </p:sp>
      <p:sp>
        <p:nvSpPr>
          <p:cNvPr id="12" name="Title 1">
            <a:extLst>
              <a:ext uri="{FF2B5EF4-FFF2-40B4-BE49-F238E27FC236}">
                <a16:creationId xmlns:a16="http://schemas.microsoft.com/office/drawing/2014/main" id="{EF63E7C9-2A3D-FCA3-0F69-BB0C53235C70}"/>
              </a:ext>
            </a:extLst>
          </p:cNvPr>
          <p:cNvSpPr>
            <a:spLocks noGrp="1"/>
          </p:cNvSpPr>
          <p:nvPr>
            <p:ph type="title" hasCustomPrompt="1"/>
          </p:nvPr>
        </p:nvSpPr>
        <p:spPr>
          <a:xfrm>
            <a:off x="709613" y="723901"/>
            <a:ext cx="10453687" cy="324000"/>
          </a:xfrm>
        </p:spPr>
        <p:txBody>
          <a:bodyPr/>
          <a:lstStyle>
            <a:lvl1pPr>
              <a:defRPr>
                <a:solidFill>
                  <a:schemeClr val="accent2"/>
                </a:solidFill>
              </a:defRPr>
            </a:lvl1pPr>
          </a:lstStyle>
          <a:p>
            <a:r>
              <a:rPr lang="en-US" dirty="0"/>
              <a:t>Title</a:t>
            </a:r>
            <a:endParaRPr lang="en-AU" dirty="0"/>
          </a:p>
        </p:txBody>
      </p:sp>
      <p:sp>
        <p:nvSpPr>
          <p:cNvPr id="13" name="Text Placeholder 9">
            <a:extLst>
              <a:ext uri="{FF2B5EF4-FFF2-40B4-BE49-F238E27FC236}">
                <a16:creationId xmlns:a16="http://schemas.microsoft.com/office/drawing/2014/main" id="{93FC9A8C-1FBA-B0CD-E3C5-DA601EB59F50}"/>
              </a:ext>
            </a:extLst>
          </p:cNvPr>
          <p:cNvSpPr>
            <a:spLocks noGrp="1"/>
          </p:cNvSpPr>
          <p:nvPr>
            <p:ph type="body" sz="quarter" idx="13" hasCustomPrompt="1"/>
          </p:nvPr>
        </p:nvSpPr>
        <p:spPr>
          <a:xfrm>
            <a:off x="709613" y="1047750"/>
            <a:ext cx="10441055" cy="324000"/>
          </a:xfrm>
          <a:prstGeom prst="rect">
            <a:avLst/>
          </a:prstGeom>
        </p:spPr>
        <p:txBody>
          <a:bodyPr vert="horz" lIns="0" tIns="0" rIns="0" bIns="0" rtlCol="0">
            <a:noAutofit/>
          </a:bodyPr>
          <a:lstStyle>
            <a:lvl1pPr>
              <a:defRPr lang="en-AU" sz="2400" b="0" cap="none" dirty="0">
                <a:solidFill>
                  <a:schemeClr val="accent1"/>
                </a:solidFill>
              </a:defRPr>
            </a:lvl1pPr>
          </a:lstStyle>
          <a:p>
            <a:pPr lvl="0"/>
            <a:r>
              <a:rPr lang="en-US" dirty="0"/>
              <a:t>Subtitle</a:t>
            </a:r>
            <a:endParaRPr lang="en-AU" dirty="0"/>
          </a:p>
        </p:txBody>
      </p:sp>
      <p:sp>
        <p:nvSpPr>
          <p:cNvPr id="14" name="Content Placeholder 5">
            <a:extLst>
              <a:ext uri="{FF2B5EF4-FFF2-40B4-BE49-F238E27FC236}">
                <a16:creationId xmlns:a16="http://schemas.microsoft.com/office/drawing/2014/main" id="{321619C2-2D73-9FC7-704B-5FB199C4FEED}"/>
              </a:ext>
            </a:extLst>
          </p:cNvPr>
          <p:cNvSpPr>
            <a:spLocks noGrp="1"/>
          </p:cNvSpPr>
          <p:nvPr>
            <p:ph sz="quarter" idx="16"/>
          </p:nvPr>
        </p:nvSpPr>
        <p:spPr>
          <a:xfrm>
            <a:off x="709613" y="1952625"/>
            <a:ext cx="50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4395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E3DF03-208A-359B-F2F7-05F9793DB3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1" y="0"/>
            <a:ext cx="12179298" cy="6865157"/>
          </a:xfrm>
          <a:prstGeom prst="rect">
            <a:avLst/>
          </a:prstGeom>
        </p:spPr>
      </p:pic>
      <p:sp>
        <p:nvSpPr>
          <p:cNvPr id="2" name="Title 1">
            <a:extLst>
              <a:ext uri="{FF2B5EF4-FFF2-40B4-BE49-F238E27FC236}">
                <a16:creationId xmlns:a16="http://schemas.microsoft.com/office/drawing/2014/main" id="{68F788D4-0C34-F8C7-B82C-D7C82D830256}"/>
              </a:ext>
            </a:extLst>
          </p:cNvPr>
          <p:cNvSpPr>
            <a:spLocks noGrp="1"/>
          </p:cNvSpPr>
          <p:nvPr>
            <p:ph type="ctrTitle" hasCustomPrompt="1"/>
          </p:nvPr>
        </p:nvSpPr>
        <p:spPr>
          <a:xfrm>
            <a:off x="709612" y="5384837"/>
            <a:ext cx="5211549" cy="360000"/>
          </a:xfrm>
        </p:spPr>
        <p:txBody>
          <a:bodyPr anchor="t" anchorCtr="0">
            <a:noAutofit/>
          </a:bodyPr>
          <a:lstStyle>
            <a:lvl1pPr algn="l">
              <a:defRPr sz="3000" spc="100" baseline="0">
                <a:solidFill>
                  <a:schemeClr val="accent2"/>
                </a:solidFill>
                <a:latin typeface="+mn-lt"/>
              </a:defRPr>
            </a:lvl1pPr>
          </a:lstStyle>
          <a:p>
            <a:r>
              <a:rPr lang="en-US" dirty="0"/>
              <a:t>Title here</a:t>
            </a:r>
            <a:endParaRPr lang="en-AU" dirty="0"/>
          </a:p>
        </p:txBody>
      </p:sp>
      <p:sp>
        <p:nvSpPr>
          <p:cNvPr id="3" name="Subtitle 2">
            <a:extLst>
              <a:ext uri="{FF2B5EF4-FFF2-40B4-BE49-F238E27FC236}">
                <a16:creationId xmlns:a16="http://schemas.microsoft.com/office/drawing/2014/main" id="{80A1736C-0422-EFFB-D970-0363016D8F17}"/>
              </a:ext>
            </a:extLst>
          </p:cNvPr>
          <p:cNvSpPr>
            <a:spLocks noGrp="1"/>
          </p:cNvSpPr>
          <p:nvPr>
            <p:ph type="subTitle" idx="1" hasCustomPrompt="1"/>
          </p:nvPr>
        </p:nvSpPr>
        <p:spPr>
          <a:xfrm>
            <a:off x="709612" y="5796629"/>
            <a:ext cx="5211549" cy="360000"/>
          </a:xfrm>
          <a:prstGeom prst="rect">
            <a:avLst/>
          </a:prstGeom>
        </p:spPr>
        <p:txBody>
          <a:bodyPr anchor="t" anchorCtr="0">
            <a:noAutofit/>
          </a:bodyPr>
          <a:lstStyle>
            <a:lvl1pPr marL="0" indent="0" algn="l">
              <a:buNone/>
              <a:defRPr sz="3000" b="0" cap="none" spc="1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AU" dirty="0"/>
          </a:p>
        </p:txBody>
      </p:sp>
    </p:spTree>
    <p:extLst>
      <p:ext uri="{BB962C8B-B14F-4D97-AF65-F5344CB8AC3E}">
        <p14:creationId xmlns:p14="http://schemas.microsoft.com/office/powerpoint/2010/main" val="1153178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Numbered_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EDBF-FAF0-65C9-32FF-5BA5CEEC7F97}"/>
              </a:ext>
            </a:extLst>
          </p:cNvPr>
          <p:cNvSpPr>
            <a:spLocks noGrp="1"/>
          </p:cNvSpPr>
          <p:nvPr>
            <p:ph type="title" hasCustomPrompt="1"/>
          </p:nvPr>
        </p:nvSpPr>
        <p:spPr>
          <a:xfrm>
            <a:off x="6686551" y="723901"/>
            <a:ext cx="2228850" cy="660399"/>
          </a:xfrm>
        </p:spPr>
        <p:txBody>
          <a:bodyPr/>
          <a:lstStyle>
            <a:lvl1pPr>
              <a:defRPr/>
            </a:lvl1pPr>
          </a:lstStyle>
          <a:p>
            <a:r>
              <a:rPr lang="en-US" dirty="0"/>
              <a:t>Agenda</a:t>
            </a:r>
            <a:endParaRPr lang="en-AU" dirty="0"/>
          </a:p>
        </p:txBody>
      </p:sp>
      <p:sp>
        <p:nvSpPr>
          <p:cNvPr id="4" name="Slide Number Placeholder 3">
            <a:extLst>
              <a:ext uri="{FF2B5EF4-FFF2-40B4-BE49-F238E27FC236}">
                <a16:creationId xmlns:a16="http://schemas.microsoft.com/office/drawing/2014/main" id="{6C85BBBC-9B9A-4444-9E57-0E8A714C7D80}"/>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41" name="Picture Placeholder 2">
            <a:extLst>
              <a:ext uri="{FF2B5EF4-FFF2-40B4-BE49-F238E27FC236}">
                <a16:creationId xmlns:a16="http://schemas.microsoft.com/office/drawing/2014/main" id="{D9215809-3036-65D8-B0B2-6867733626F7}"/>
              </a:ext>
            </a:extLst>
          </p:cNvPr>
          <p:cNvSpPr>
            <a:spLocks noGrp="1"/>
          </p:cNvSpPr>
          <p:nvPr>
            <p:ph type="pic" sz="quarter" idx="86" hasCustomPrompt="1"/>
          </p:nvPr>
        </p:nvSpPr>
        <p:spPr>
          <a:xfrm>
            <a:off x="0" y="0"/>
            <a:ext cx="6086475" cy="6858000"/>
          </a:xfrm>
          <a:prstGeom prst="rect">
            <a:avLst/>
          </a:prstGeom>
          <a:solidFill>
            <a:schemeClr val="bg2"/>
          </a:solidFill>
        </p:spPr>
        <p:txBody>
          <a:bodyPr vert="horz" lIns="0" tIns="0" rIns="0" bIns="0" rtlCol="0">
            <a:normAutofit/>
          </a:bodyPr>
          <a:lstStyle>
            <a:lvl1pPr>
              <a:defRPr lang="en-US" dirty="0"/>
            </a:lvl1pPr>
          </a:lstStyle>
          <a:p>
            <a:pPr lvl="0" algn="ctr"/>
            <a:r>
              <a:rPr lang="en-AU" dirty="0"/>
              <a:t>Insert image</a:t>
            </a:r>
            <a:endParaRPr lang="en-US" dirty="0"/>
          </a:p>
        </p:txBody>
      </p:sp>
      <p:sp>
        <p:nvSpPr>
          <p:cNvPr id="42" name="Text Placeholder 23">
            <a:extLst>
              <a:ext uri="{FF2B5EF4-FFF2-40B4-BE49-F238E27FC236}">
                <a16:creationId xmlns:a16="http://schemas.microsoft.com/office/drawing/2014/main" id="{E0A10617-F7C4-EFDF-568C-AB388871F2F9}"/>
              </a:ext>
            </a:extLst>
          </p:cNvPr>
          <p:cNvSpPr>
            <a:spLocks noGrp="1"/>
          </p:cNvSpPr>
          <p:nvPr>
            <p:ph type="body" sz="quarter" idx="13" hasCustomPrompt="1"/>
          </p:nvPr>
        </p:nvSpPr>
        <p:spPr>
          <a:xfrm>
            <a:off x="6686550" y="2024063"/>
            <a:ext cx="2600325" cy="333374"/>
          </a:xfrm>
          <a:prstGeom prst="rect">
            <a:avLst/>
          </a:prstGeom>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chemeClr val="tx1"/>
                </a:solidFill>
                <a:effectLst/>
                <a:uLnTx/>
                <a:uFillTx/>
                <a:latin typeface="+mn-lt"/>
                <a:ea typeface="ＭＳ Ｐゴシック" charset="0"/>
                <a:cs typeface="Century Gothic"/>
              </a:defRPr>
            </a:lvl1pPr>
          </a:lstStyle>
          <a:p>
            <a:pPr lvl="0"/>
            <a:r>
              <a:rPr lang="en-US" dirty="0"/>
              <a:t>Section title goes here</a:t>
            </a:r>
          </a:p>
        </p:txBody>
      </p:sp>
      <p:sp>
        <p:nvSpPr>
          <p:cNvPr id="43" name="Text Placeholder 23">
            <a:extLst>
              <a:ext uri="{FF2B5EF4-FFF2-40B4-BE49-F238E27FC236}">
                <a16:creationId xmlns:a16="http://schemas.microsoft.com/office/drawing/2014/main" id="{C3E5268F-B9A8-AA9D-7F33-59C881F028CE}"/>
              </a:ext>
            </a:extLst>
          </p:cNvPr>
          <p:cNvSpPr>
            <a:spLocks noGrp="1"/>
          </p:cNvSpPr>
          <p:nvPr>
            <p:ph type="body" sz="quarter" idx="14" hasCustomPrompt="1"/>
          </p:nvPr>
        </p:nvSpPr>
        <p:spPr>
          <a:xfrm>
            <a:off x="10160774" y="2024063"/>
            <a:ext cx="485775" cy="333374"/>
          </a:xfrm>
          <a:prstGeom prst="rect">
            <a:avLst/>
          </a:prstGeom>
        </p:spPr>
        <p:txBody>
          <a:bodyPr anchor="ctr" anchorCtr="0">
            <a:noAutofit/>
          </a:bodyPr>
          <a:lstStyle>
            <a:lvl1pPr marL="0" algn="r" defTabSz="913532" rtl="0" eaLnBrk="1" latinLnBrk="0" hangingPunct="1">
              <a:defRPr lang="en-US" sz="2400" b="1" kern="1200" dirty="0" smtClean="0">
                <a:solidFill>
                  <a:schemeClr val="accent2"/>
                </a:solidFill>
                <a:latin typeface="+mn-lt"/>
                <a:ea typeface="+mn-ea"/>
                <a:cs typeface="+mn-cs"/>
              </a:defRPr>
            </a:lvl1pPr>
          </a:lstStyle>
          <a:p>
            <a:pPr lvl="0"/>
            <a:r>
              <a:rPr lang="en-US" dirty="0"/>
              <a:t>01</a:t>
            </a:r>
          </a:p>
        </p:txBody>
      </p:sp>
      <p:sp>
        <p:nvSpPr>
          <p:cNvPr id="44" name="Text Placeholder 23">
            <a:extLst>
              <a:ext uri="{FF2B5EF4-FFF2-40B4-BE49-F238E27FC236}">
                <a16:creationId xmlns:a16="http://schemas.microsoft.com/office/drawing/2014/main" id="{8B29583E-0856-E9B8-9621-EBA348B368D2}"/>
              </a:ext>
            </a:extLst>
          </p:cNvPr>
          <p:cNvSpPr>
            <a:spLocks noGrp="1"/>
          </p:cNvSpPr>
          <p:nvPr>
            <p:ph type="body" sz="quarter" idx="15" hasCustomPrompt="1"/>
          </p:nvPr>
        </p:nvSpPr>
        <p:spPr>
          <a:xfrm>
            <a:off x="6686549" y="2444254"/>
            <a:ext cx="3960000" cy="18000"/>
          </a:xfrm>
          <a:prstGeom prst="rect">
            <a:avLst/>
          </a:prstGeom>
          <a:solidFill>
            <a:schemeClr val="bg2"/>
          </a:solidFill>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rgbClr val="434447"/>
                </a:solidFill>
                <a:effectLst/>
                <a:uLnTx/>
                <a:uFillTx/>
                <a:latin typeface="+mn-lt"/>
                <a:ea typeface="ＭＳ Ｐゴシック" charset="0"/>
                <a:cs typeface="Century Gothic"/>
              </a:defRPr>
            </a:lvl1pPr>
          </a:lstStyle>
          <a:p>
            <a:pPr lvl="0"/>
            <a:r>
              <a:rPr lang="en-US" dirty="0"/>
              <a:t>  </a:t>
            </a:r>
          </a:p>
        </p:txBody>
      </p:sp>
      <p:sp>
        <p:nvSpPr>
          <p:cNvPr id="45" name="Text Placeholder 23">
            <a:extLst>
              <a:ext uri="{FF2B5EF4-FFF2-40B4-BE49-F238E27FC236}">
                <a16:creationId xmlns:a16="http://schemas.microsoft.com/office/drawing/2014/main" id="{88BEDA07-105D-5E8A-D7E4-07240513894C}"/>
              </a:ext>
            </a:extLst>
          </p:cNvPr>
          <p:cNvSpPr>
            <a:spLocks noGrp="1"/>
          </p:cNvSpPr>
          <p:nvPr>
            <p:ph type="body" sz="quarter" idx="16" hasCustomPrompt="1"/>
          </p:nvPr>
        </p:nvSpPr>
        <p:spPr>
          <a:xfrm>
            <a:off x="6686550" y="2549072"/>
            <a:ext cx="2600325" cy="333374"/>
          </a:xfrm>
          <a:prstGeom prst="rect">
            <a:avLst/>
          </a:prstGeom>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chemeClr val="tx1"/>
                </a:solidFill>
                <a:effectLst/>
                <a:uLnTx/>
                <a:uFillTx/>
                <a:latin typeface="+mn-lt"/>
                <a:ea typeface="ＭＳ Ｐゴシック" charset="0"/>
                <a:cs typeface="Century Gothic"/>
              </a:defRPr>
            </a:lvl1pPr>
          </a:lstStyle>
          <a:p>
            <a:pPr lvl="0"/>
            <a:r>
              <a:rPr lang="en-US" dirty="0"/>
              <a:t>Section title goes here</a:t>
            </a:r>
          </a:p>
        </p:txBody>
      </p:sp>
      <p:sp>
        <p:nvSpPr>
          <p:cNvPr id="46" name="Text Placeholder 23">
            <a:extLst>
              <a:ext uri="{FF2B5EF4-FFF2-40B4-BE49-F238E27FC236}">
                <a16:creationId xmlns:a16="http://schemas.microsoft.com/office/drawing/2014/main" id="{4D312AF5-C4C9-5D41-30C4-F0C466E2D77A}"/>
              </a:ext>
            </a:extLst>
          </p:cNvPr>
          <p:cNvSpPr>
            <a:spLocks noGrp="1"/>
          </p:cNvSpPr>
          <p:nvPr>
            <p:ph type="body" sz="quarter" idx="17" hasCustomPrompt="1"/>
          </p:nvPr>
        </p:nvSpPr>
        <p:spPr>
          <a:xfrm>
            <a:off x="10160774" y="2549072"/>
            <a:ext cx="485775" cy="333374"/>
          </a:xfrm>
          <a:prstGeom prst="rect">
            <a:avLst/>
          </a:prstGeom>
        </p:spPr>
        <p:txBody>
          <a:bodyPr anchor="ctr" anchorCtr="0">
            <a:noAutofit/>
          </a:bodyPr>
          <a:lstStyle>
            <a:lvl1pPr marL="0" algn="r" defTabSz="913532" rtl="0" eaLnBrk="1" latinLnBrk="0" hangingPunct="1">
              <a:defRPr lang="en-US" sz="2400" b="1" kern="1200" dirty="0" smtClean="0">
                <a:solidFill>
                  <a:schemeClr val="accent2"/>
                </a:solidFill>
                <a:latin typeface="+mn-lt"/>
                <a:ea typeface="+mn-ea"/>
                <a:cs typeface="+mn-cs"/>
              </a:defRPr>
            </a:lvl1pPr>
          </a:lstStyle>
          <a:p>
            <a:pPr lvl="0"/>
            <a:r>
              <a:rPr lang="en-US" dirty="0"/>
              <a:t>02</a:t>
            </a:r>
          </a:p>
        </p:txBody>
      </p:sp>
      <p:sp>
        <p:nvSpPr>
          <p:cNvPr id="47" name="Text Placeholder 23">
            <a:extLst>
              <a:ext uri="{FF2B5EF4-FFF2-40B4-BE49-F238E27FC236}">
                <a16:creationId xmlns:a16="http://schemas.microsoft.com/office/drawing/2014/main" id="{253DBD4A-AA3A-9B98-10CD-542D08823094}"/>
              </a:ext>
            </a:extLst>
          </p:cNvPr>
          <p:cNvSpPr>
            <a:spLocks noGrp="1"/>
          </p:cNvSpPr>
          <p:nvPr>
            <p:ph type="body" sz="quarter" idx="18" hasCustomPrompt="1"/>
          </p:nvPr>
        </p:nvSpPr>
        <p:spPr>
          <a:xfrm>
            <a:off x="6686550" y="3074081"/>
            <a:ext cx="2600325" cy="333374"/>
          </a:xfrm>
          <a:prstGeom prst="rect">
            <a:avLst/>
          </a:prstGeom>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chemeClr val="tx1"/>
                </a:solidFill>
                <a:effectLst/>
                <a:uLnTx/>
                <a:uFillTx/>
                <a:latin typeface="+mn-lt"/>
                <a:ea typeface="ＭＳ Ｐゴシック" charset="0"/>
                <a:cs typeface="Century Gothic"/>
              </a:defRPr>
            </a:lvl1pPr>
          </a:lstStyle>
          <a:p>
            <a:pPr lvl="0"/>
            <a:r>
              <a:rPr lang="en-US" dirty="0"/>
              <a:t>Section title goes here</a:t>
            </a:r>
          </a:p>
        </p:txBody>
      </p:sp>
      <p:sp>
        <p:nvSpPr>
          <p:cNvPr id="48" name="Text Placeholder 23">
            <a:extLst>
              <a:ext uri="{FF2B5EF4-FFF2-40B4-BE49-F238E27FC236}">
                <a16:creationId xmlns:a16="http://schemas.microsoft.com/office/drawing/2014/main" id="{A3A91EFD-DC54-9B29-2E1F-0135BE71AF34}"/>
              </a:ext>
            </a:extLst>
          </p:cNvPr>
          <p:cNvSpPr>
            <a:spLocks noGrp="1"/>
          </p:cNvSpPr>
          <p:nvPr>
            <p:ph type="body" sz="quarter" idx="19" hasCustomPrompt="1"/>
          </p:nvPr>
        </p:nvSpPr>
        <p:spPr>
          <a:xfrm>
            <a:off x="10160774" y="3074081"/>
            <a:ext cx="485775" cy="333374"/>
          </a:xfrm>
          <a:prstGeom prst="rect">
            <a:avLst/>
          </a:prstGeom>
        </p:spPr>
        <p:txBody>
          <a:bodyPr anchor="ctr" anchorCtr="0">
            <a:noAutofit/>
          </a:bodyPr>
          <a:lstStyle>
            <a:lvl1pPr marL="0" algn="r" defTabSz="913532" rtl="0" eaLnBrk="1" latinLnBrk="0" hangingPunct="1">
              <a:defRPr lang="en-US" sz="2400" b="1" kern="1200" dirty="0" smtClean="0">
                <a:solidFill>
                  <a:schemeClr val="accent2"/>
                </a:solidFill>
                <a:latin typeface="+mn-lt"/>
                <a:ea typeface="+mn-ea"/>
                <a:cs typeface="+mn-cs"/>
              </a:defRPr>
            </a:lvl1pPr>
          </a:lstStyle>
          <a:p>
            <a:pPr lvl="0"/>
            <a:r>
              <a:rPr lang="en-US" dirty="0"/>
              <a:t>03</a:t>
            </a:r>
          </a:p>
        </p:txBody>
      </p:sp>
      <p:sp>
        <p:nvSpPr>
          <p:cNvPr id="49" name="Text Placeholder 23">
            <a:extLst>
              <a:ext uri="{FF2B5EF4-FFF2-40B4-BE49-F238E27FC236}">
                <a16:creationId xmlns:a16="http://schemas.microsoft.com/office/drawing/2014/main" id="{3835BADA-B742-FAE7-A9FC-92498DB48CC5}"/>
              </a:ext>
            </a:extLst>
          </p:cNvPr>
          <p:cNvSpPr>
            <a:spLocks noGrp="1"/>
          </p:cNvSpPr>
          <p:nvPr>
            <p:ph type="body" sz="quarter" idx="20" hasCustomPrompt="1"/>
          </p:nvPr>
        </p:nvSpPr>
        <p:spPr>
          <a:xfrm>
            <a:off x="6686550" y="3599090"/>
            <a:ext cx="2600325" cy="333374"/>
          </a:xfrm>
          <a:prstGeom prst="rect">
            <a:avLst/>
          </a:prstGeom>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chemeClr val="tx1"/>
                </a:solidFill>
                <a:effectLst/>
                <a:uLnTx/>
                <a:uFillTx/>
                <a:latin typeface="+mn-lt"/>
                <a:ea typeface="ＭＳ Ｐゴシック" charset="0"/>
                <a:cs typeface="Century Gothic"/>
              </a:defRPr>
            </a:lvl1pPr>
          </a:lstStyle>
          <a:p>
            <a:pPr lvl="0"/>
            <a:r>
              <a:rPr lang="en-US" dirty="0"/>
              <a:t>Section title goes here</a:t>
            </a:r>
          </a:p>
        </p:txBody>
      </p:sp>
      <p:sp>
        <p:nvSpPr>
          <p:cNvPr id="50" name="Text Placeholder 23">
            <a:extLst>
              <a:ext uri="{FF2B5EF4-FFF2-40B4-BE49-F238E27FC236}">
                <a16:creationId xmlns:a16="http://schemas.microsoft.com/office/drawing/2014/main" id="{7F68EE14-A21C-95B0-E0E4-A7C5A45B377A}"/>
              </a:ext>
            </a:extLst>
          </p:cNvPr>
          <p:cNvSpPr>
            <a:spLocks noGrp="1"/>
          </p:cNvSpPr>
          <p:nvPr>
            <p:ph type="body" sz="quarter" idx="21" hasCustomPrompt="1"/>
          </p:nvPr>
        </p:nvSpPr>
        <p:spPr>
          <a:xfrm>
            <a:off x="10160774" y="3599090"/>
            <a:ext cx="485775" cy="333374"/>
          </a:xfrm>
          <a:prstGeom prst="rect">
            <a:avLst/>
          </a:prstGeom>
        </p:spPr>
        <p:txBody>
          <a:bodyPr anchor="ctr" anchorCtr="0">
            <a:noAutofit/>
          </a:bodyPr>
          <a:lstStyle>
            <a:lvl1pPr marL="0" algn="r" defTabSz="913532" rtl="0" eaLnBrk="1" latinLnBrk="0" hangingPunct="1">
              <a:defRPr lang="en-US" sz="2400" b="1" kern="1200" dirty="0" smtClean="0">
                <a:solidFill>
                  <a:schemeClr val="accent2"/>
                </a:solidFill>
                <a:latin typeface="+mn-lt"/>
                <a:ea typeface="+mn-ea"/>
                <a:cs typeface="+mn-cs"/>
              </a:defRPr>
            </a:lvl1pPr>
          </a:lstStyle>
          <a:p>
            <a:pPr lvl="0"/>
            <a:r>
              <a:rPr lang="en-US" dirty="0"/>
              <a:t>04</a:t>
            </a:r>
          </a:p>
        </p:txBody>
      </p:sp>
      <p:sp>
        <p:nvSpPr>
          <p:cNvPr id="51" name="Text Placeholder 23">
            <a:extLst>
              <a:ext uri="{FF2B5EF4-FFF2-40B4-BE49-F238E27FC236}">
                <a16:creationId xmlns:a16="http://schemas.microsoft.com/office/drawing/2014/main" id="{94699D87-C27A-343B-8C06-19FBEADB122F}"/>
              </a:ext>
            </a:extLst>
          </p:cNvPr>
          <p:cNvSpPr>
            <a:spLocks noGrp="1"/>
          </p:cNvSpPr>
          <p:nvPr>
            <p:ph type="body" sz="quarter" idx="22" hasCustomPrompt="1"/>
          </p:nvPr>
        </p:nvSpPr>
        <p:spPr>
          <a:xfrm>
            <a:off x="6686550" y="4124099"/>
            <a:ext cx="2600325" cy="333374"/>
          </a:xfrm>
          <a:prstGeom prst="rect">
            <a:avLst/>
          </a:prstGeom>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chemeClr val="tx1"/>
                </a:solidFill>
                <a:effectLst/>
                <a:uLnTx/>
                <a:uFillTx/>
                <a:latin typeface="+mn-lt"/>
                <a:ea typeface="ＭＳ Ｐゴシック" charset="0"/>
                <a:cs typeface="Century Gothic"/>
              </a:defRPr>
            </a:lvl1pPr>
          </a:lstStyle>
          <a:p>
            <a:pPr lvl="0"/>
            <a:r>
              <a:rPr lang="en-US" dirty="0"/>
              <a:t>Section title goes here</a:t>
            </a:r>
          </a:p>
        </p:txBody>
      </p:sp>
      <p:sp>
        <p:nvSpPr>
          <p:cNvPr id="52" name="Text Placeholder 23">
            <a:extLst>
              <a:ext uri="{FF2B5EF4-FFF2-40B4-BE49-F238E27FC236}">
                <a16:creationId xmlns:a16="http://schemas.microsoft.com/office/drawing/2014/main" id="{44E71CA1-0FB1-36E5-C898-6C772CF7A10C}"/>
              </a:ext>
            </a:extLst>
          </p:cNvPr>
          <p:cNvSpPr>
            <a:spLocks noGrp="1"/>
          </p:cNvSpPr>
          <p:nvPr>
            <p:ph type="body" sz="quarter" idx="23" hasCustomPrompt="1"/>
          </p:nvPr>
        </p:nvSpPr>
        <p:spPr>
          <a:xfrm>
            <a:off x="10160774" y="4124099"/>
            <a:ext cx="485775" cy="333374"/>
          </a:xfrm>
          <a:prstGeom prst="rect">
            <a:avLst/>
          </a:prstGeom>
        </p:spPr>
        <p:txBody>
          <a:bodyPr anchor="ctr" anchorCtr="0">
            <a:noAutofit/>
          </a:bodyPr>
          <a:lstStyle>
            <a:lvl1pPr marL="0" algn="r" defTabSz="913532" rtl="0" eaLnBrk="1" latinLnBrk="0" hangingPunct="1">
              <a:defRPr lang="en-US" sz="2400" b="1" kern="1200" dirty="0" smtClean="0">
                <a:solidFill>
                  <a:schemeClr val="accent2"/>
                </a:solidFill>
                <a:latin typeface="+mn-lt"/>
                <a:ea typeface="+mn-ea"/>
                <a:cs typeface="+mn-cs"/>
              </a:defRPr>
            </a:lvl1pPr>
          </a:lstStyle>
          <a:p>
            <a:pPr lvl="0"/>
            <a:r>
              <a:rPr lang="en-US" dirty="0"/>
              <a:t>05</a:t>
            </a:r>
          </a:p>
        </p:txBody>
      </p:sp>
      <p:sp>
        <p:nvSpPr>
          <p:cNvPr id="53" name="Text Placeholder 23">
            <a:extLst>
              <a:ext uri="{FF2B5EF4-FFF2-40B4-BE49-F238E27FC236}">
                <a16:creationId xmlns:a16="http://schemas.microsoft.com/office/drawing/2014/main" id="{E0904BD4-BB07-08C4-A9D5-3AE65F411086}"/>
              </a:ext>
            </a:extLst>
          </p:cNvPr>
          <p:cNvSpPr>
            <a:spLocks noGrp="1"/>
          </p:cNvSpPr>
          <p:nvPr>
            <p:ph type="body" sz="quarter" idx="24" hasCustomPrompt="1"/>
          </p:nvPr>
        </p:nvSpPr>
        <p:spPr>
          <a:xfrm>
            <a:off x="6686550" y="4649108"/>
            <a:ext cx="2600325" cy="333374"/>
          </a:xfrm>
          <a:prstGeom prst="rect">
            <a:avLst/>
          </a:prstGeom>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chemeClr val="tx1"/>
                </a:solidFill>
                <a:effectLst/>
                <a:uLnTx/>
                <a:uFillTx/>
                <a:latin typeface="+mn-lt"/>
                <a:ea typeface="ＭＳ Ｐゴシック" charset="0"/>
                <a:cs typeface="Century Gothic"/>
              </a:defRPr>
            </a:lvl1pPr>
          </a:lstStyle>
          <a:p>
            <a:pPr lvl="0"/>
            <a:r>
              <a:rPr lang="en-US" dirty="0"/>
              <a:t>Section title goes here</a:t>
            </a:r>
          </a:p>
        </p:txBody>
      </p:sp>
      <p:sp>
        <p:nvSpPr>
          <p:cNvPr id="54" name="Text Placeholder 23">
            <a:extLst>
              <a:ext uri="{FF2B5EF4-FFF2-40B4-BE49-F238E27FC236}">
                <a16:creationId xmlns:a16="http://schemas.microsoft.com/office/drawing/2014/main" id="{D96D5CF6-49B0-F147-3A13-A7DE51DC9FF9}"/>
              </a:ext>
            </a:extLst>
          </p:cNvPr>
          <p:cNvSpPr>
            <a:spLocks noGrp="1"/>
          </p:cNvSpPr>
          <p:nvPr>
            <p:ph type="body" sz="quarter" idx="25" hasCustomPrompt="1"/>
          </p:nvPr>
        </p:nvSpPr>
        <p:spPr>
          <a:xfrm>
            <a:off x="10160774" y="4649108"/>
            <a:ext cx="485775" cy="333374"/>
          </a:xfrm>
          <a:prstGeom prst="rect">
            <a:avLst/>
          </a:prstGeom>
        </p:spPr>
        <p:txBody>
          <a:bodyPr anchor="ctr" anchorCtr="0">
            <a:noAutofit/>
          </a:bodyPr>
          <a:lstStyle>
            <a:lvl1pPr marL="0" algn="r" defTabSz="913532" rtl="0" eaLnBrk="1" latinLnBrk="0" hangingPunct="1">
              <a:defRPr lang="en-US" sz="2400" b="1" kern="1200" dirty="0" smtClean="0">
                <a:solidFill>
                  <a:schemeClr val="accent2"/>
                </a:solidFill>
                <a:latin typeface="+mn-lt"/>
                <a:ea typeface="+mn-ea"/>
                <a:cs typeface="+mn-cs"/>
              </a:defRPr>
            </a:lvl1pPr>
          </a:lstStyle>
          <a:p>
            <a:pPr lvl="0"/>
            <a:r>
              <a:rPr lang="en-US" dirty="0"/>
              <a:t>06</a:t>
            </a:r>
          </a:p>
        </p:txBody>
      </p:sp>
      <p:sp>
        <p:nvSpPr>
          <p:cNvPr id="55" name="Text Placeholder 23">
            <a:extLst>
              <a:ext uri="{FF2B5EF4-FFF2-40B4-BE49-F238E27FC236}">
                <a16:creationId xmlns:a16="http://schemas.microsoft.com/office/drawing/2014/main" id="{5064460B-AF5B-2077-9309-C20E56A323DF}"/>
              </a:ext>
            </a:extLst>
          </p:cNvPr>
          <p:cNvSpPr>
            <a:spLocks noGrp="1"/>
          </p:cNvSpPr>
          <p:nvPr>
            <p:ph type="body" sz="quarter" idx="26" hasCustomPrompt="1"/>
          </p:nvPr>
        </p:nvSpPr>
        <p:spPr>
          <a:xfrm>
            <a:off x="6686550" y="5174117"/>
            <a:ext cx="2600325" cy="333374"/>
          </a:xfrm>
          <a:prstGeom prst="rect">
            <a:avLst/>
          </a:prstGeom>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chemeClr val="tx1"/>
                </a:solidFill>
                <a:effectLst/>
                <a:uLnTx/>
                <a:uFillTx/>
                <a:latin typeface="+mn-lt"/>
                <a:ea typeface="ＭＳ Ｐゴシック" charset="0"/>
                <a:cs typeface="Century Gothic"/>
              </a:defRPr>
            </a:lvl1pPr>
          </a:lstStyle>
          <a:p>
            <a:pPr lvl="0"/>
            <a:r>
              <a:rPr lang="en-US" dirty="0"/>
              <a:t>Section title goes here</a:t>
            </a:r>
          </a:p>
        </p:txBody>
      </p:sp>
      <p:sp>
        <p:nvSpPr>
          <p:cNvPr id="56" name="Text Placeholder 23">
            <a:extLst>
              <a:ext uri="{FF2B5EF4-FFF2-40B4-BE49-F238E27FC236}">
                <a16:creationId xmlns:a16="http://schemas.microsoft.com/office/drawing/2014/main" id="{0BD058F8-A4BD-1A51-FB0B-46CB1DF718E3}"/>
              </a:ext>
            </a:extLst>
          </p:cNvPr>
          <p:cNvSpPr>
            <a:spLocks noGrp="1"/>
          </p:cNvSpPr>
          <p:nvPr>
            <p:ph type="body" sz="quarter" idx="27" hasCustomPrompt="1"/>
          </p:nvPr>
        </p:nvSpPr>
        <p:spPr>
          <a:xfrm>
            <a:off x="10160774" y="5174117"/>
            <a:ext cx="485775" cy="333374"/>
          </a:xfrm>
          <a:prstGeom prst="rect">
            <a:avLst/>
          </a:prstGeom>
        </p:spPr>
        <p:txBody>
          <a:bodyPr anchor="ctr" anchorCtr="0">
            <a:noAutofit/>
          </a:bodyPr>
          <a:lstStyle>
            <a:lvl1pPr marL="0" algn="r" defTabSz="913532" rtl="0" eaLnBrk="1" latinLnBrk="0" hangingPunct="1">
              <a:defRPr lang="en-US" sz="2400" b="1" kern="1200" dirty="0" smtClean="0">
                <a:solidFill>
                  <a:schemeClr val="accent2"/>
                </a:solidFill>
                <a:latin typeface="+mn-lt"/>
                <a:ea typeface="+mn-ea"/>
                <a:cs typeface="+mn-cs"/>
              </a:defRPr>
            </a:lvl1pPr>
          </a:lstStyle>
          <a:p>
            <a:pPr lvl="0"/>
            <a:r>
              <a:rPr lang="en-US" dirty="0"/>
              <a:t>07</a:t>
            </a:r>
          </a:p>
        </p:txBody>
      </p:sp>
      <p:sp>
        <p:nvSpPr>
          <p:cNvPr id="57" name="Text Placeholder 23">
            <a:extLst>
              <a:ext uri="{FF2B5EF4-FFF2-40B4-BE49-F238E27FC236}">
                <a16:creationId xmlns:a16="http://schemas.microsoft.com/office/drawing/2014/main" id="{5EFCFDD8-CEC0-DD5B-C92E-D4C1C64E226D}"/>
              </a:ext>
            </a:extLst>
          </p:cNvPr>
          <p:cNvSpPr>
            <a:spLocks noGrp="1"/>
          </p:cNvSpPr>
          <p:nvPr>
            <p:ph type="body" sz="quarter" idx="28" hasCustomPrompt="1"/>
          </p:nvPr>
        </p:nvSpPr>
        <p:spPr>
          <a:xfrm>
            <a:off x="6686550" y="5699126"/>
            <a:ext cx="2600325" cy="333374"/>
          </a:xfrm>
          <a:prstGeom prst="rect">
            <a:avLst/>
          </a:prstGeom>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chemeClr val="tx1"/>
                </a:solidFill>
                <a:effectLst/>
                <a:uLnTx/>
                <a:uFillTx/>
                <a:latin typeface="+mn-lt"/>
                <a:ea typeface="ＭＳ Ｐゴシック" charset="0"/>
                <a:cs typeface="Century Gothic"/>
              </a:defRPr>
            </a:lvl1pPr>
          </a:lstStyle>
          <a:p>
            <a:pPr lvl="0"/>
            <a:r>
              <a:rPr lang="en-US" dirty="0"/>
              <a:t>Section title goes here</a:t>
            </a:r>
          </a:p>
        </p:txBody>
      </p:sp>
      <p:sp>
        <p:nvSpPr>
          <p:cNvPr id="58" name="Text Placeholder 23">
            <a:extLst>
              <a:ext uri="{FF2B5EF4-FFF2-40B4-BE49-F238E27FC236}">
                <a16:creationId xmlns:a16="http://schemas.microsoft.com/office/drawing/2014/main" id="{2F3916AA-FA83-14CA-1970-E7B012F9982F}"/>
              </a:ext>
            </a:extLst>
          </p:cNvPr>
          <p:cNvSpPr>
            <a:spLocks noGrp="1"/>
          </p:cNvSpPr>
          <p:nvPr>
            <p:ph type="body" sz="quarter" idx="29" hasCustomPrompt="1"/>
          </p:nvPr>
        </p:nvSpPr>
        <p:spPr>
          <a:xfrm>
            <a:off x="10160774" y="5699126"/>
            <a:ext cx="485775" cy="333374"/>
          </a:xfrm>
          <a:prstGeom prst="rect">
            <a:avLst/>
          </a:prstGeom>
        </p:spPr>
        <p:txBody>
          <a:bodyPr anchor="ctr" anchorCtr="0">
            <a:noAutofit/>
          </a:bodyPr>
          <a:lstStyle>
            <a:lvl1pPr marL="0" algn="r" defTabSz="913532" rtl="0" eaLnBrk="1" latinLnBrk="0" hangingPunct="1">
              <a:defRPr lang="en-US" sz="2400" b="1" kern="1200" dirty="0" smtClean="0">
                <a:solidFill>
                  <a:schemeClr val="accent2"/>
                </a:solidFill>
                <a:latin typeface="+mn-lt"/>
                <a:ea typeface="+mn-ea"/>
                <a:cs typeface="+mn-cs"/>
              </a:defRPr>
            </a:lvl1pPr>
          </a:lstStyle>
          <a:p>
            <a:pPr lvl="0"/>
            <a:r>
              <a:rPr lang="en-US" dirty="0"/>
              <a:t>08</a:t>
            </a:r>
          </a:p>
        </p:txBody>
      </p:sp>
      <p:sp>
        <p:nvSpPr>
          <p:cNvPr id="59" name="Text Placeholder 23">
            <a:extLst>
              <a:ext uri="{FF2B5EF4-FFF2-40B4-BE49-F238E27FC236}">
                <a16:creationId xmlns:a16="http://schemas.microsoft.com/office/drawing/2014/main" id="{D92DF8A0-DAFC-1BD8-ACA8-96EF776BCC21}"/>
              </a:ext>
            </a:extLst>
          </p:cNvPr>
          <p:cNvSpPr>
            <a:spLocks noGrp="1"/>
          </p:cNvSpPr>
          <p:nvPr>
            <p:ph type="body" sz="quarter" idx="30" hasCustomPrompt="1"/>
          </p:nvPr>
        </p:nvSpPr>
        <p:spPr>
          <a:xfrm>
            <a:off x="6686549" y="2969263"/>
            <a:ext cx="3960000" cy="18000"/>
          </a:xfrm>
          <a:prstGeom prst="rect">
            <a:avLst/>
          </a:prstGeom>
          <a:solidFill>
            <a:schemeClr val="bg2"/>
          </a:solidFill>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rgbClr val="434447"/>
                </a:solidFill>
                <a:effectLst/>
                <a:uLnTx/>
                <a:uFillTx/>
                <a:latin typeface="+mn-lt"/>
                <a:ea typeface="ＭＳ Ｐゴシック" charset="0"/>
                <a:cs typeface="Century Gothic"/>
              </a:defRPr>
            </a:lvl1pPr>
          </a:lstStyle>
          <a:p>
            <a:pPr lvl="0"/>
            <a:r>
              <a:rPr lang="en-US" dirty="0"/>
              <a:t>  </a:t>
            </a:r>
          </a:p>
        </p:txBody>
      </p:sp>
      <p:sp>
        <p:nvSpPr>
          <p:cNvPr id="60" name="Text Placeholder 23">
            <a:extLst>
              <a:ext uri="{FF2B5EF4-FFF2-40B4-BE49-F238E27FC236}">
                <a16:creationId xmlns:a16="http://schemas.microsoft.com/office/drawing/2014/main" id="{E1A09337-49B0-E1BF-F398-955FA5B27393}"/>
              </a:ext>
            </a:extLst>
          </p:cNvPr>
          <p:cNvSpPr>
            <a:spLocks noGrp="1"/>
          </p:cNvSpPr>
          <p:nvPr>
            <p:ph type="body" sz="quarter" idx="31" hasCustomPrompt="1"/>
          </p:nvPr>
        </p:nvSpPr>
        <p:spPr>
          <a:xfrm>
            <a:off x="6686549" y="3494272"/>
            <a:ext cx="3960000" cy="18000"/>
          </a:xfrm>
          <a:prstGeom prst="rect">
            <a:avLst/>
          </a:prstGeom>
          <a:solidFill>
            <a:schemeClr val="bg2"/>
          </a:solidFill>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rgbClr val="434447"/>
                </a:solidFill>
                <a:effectLst/>
                <a:uLnTx/>
                <a:uFillTx/>
                <a:latin typeface="+mn-lt"/>
                <a:ea typeface="ＭＳ Ｐゴシック" charset="0"/>
                <a:cs typeface="Century Gothic"/>
              </a:defRPr>
            </a:lvl1pPr>
          </a:lstStyle>
          <a:p>
            <a:pPr lvl="0"/>
            <a:r>
              <a:rPr lang="en-US" dirty="0"/>
              <a:t>  </a:t>
            </a:r>
          </a:p>
        </p:txBody>
      </p:sp>
      <p:sp>
        <p:nvSpPr>
          <p:cNvPr id="61" name="Text Placeholder 23">
            <a:extLst>
              <a:ext uri="{FF2B5EF4-FFF2-40B4-BE49-F238E27FC236}">
                <a16:creationId xmlns:a16="http://schemas.microsoft.com/office/drawing/2014/main" id="{714E8B54-87F2-B1F2-AF0D-5CA34AA89653}"/>
              </a:ext>
            </a:extLst>
          </p:cNvPr>
          <p:cNvSpPr>
            <a:spLocks noGrp="1"/>
          </p:cNvSpPr>
          <p:nvPr>
            <p:ph type="body" sz="quarter" idx="32" hasCustomPrompt="1"/>
          </p:nvPr>
        </p:nvSpPr>
        <p:spPr>
          <a:xfrm>
            <a:off x="6686549" y="4019281"/>
            <a:ext cx="3960000" cy="18000"/>
          </a:xfrm>
          <a:prstGeom prst="rect">
            <a:avLst/>
          </a:prstGeom>
          <a:solidFill>
            <a:schemeClr val="bg2"/>
          </a:solidFill>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rgbClr val="434447"/>
                </a:solidFill>
                <a:effectLst/>
                <a:uLnTx/>
                <a:uFillTx/>
                <a:latin typeface="+mn-lt"/>
                <a:ea typeface="ＭＳ Ｐゴシック" charset="0"/>
                <a:cs typeface="Century Gothic"/>
              </a:defRPr>
            </a:lvl1pPr>
          </a:lstStyle>
          <a:p>
            <a:pPr lvl="0"/>
            <a:r>
              <a:rPr lang="en-US" dirty="0"/>
              <a:t>  </a:t>
            </a:r>
          </a:p>
        </p:txBody>
      </p:sp>
      <p:sp>
        <p:nvSpPr>
          <p:cNvPr id="62" name="Text Placeholder 23">
            <a:extLst>
              <a:ext uri="{FF2B5EF4-FFF2-40B4-BE49-F238E27FC236}">
                <a16:creationId xmlns:a16="http://schemas.microsoft.com/office/drawing/2014/main" id="{1F386789-6699-0E4A-9271-A5E661760FCB}"/>
              </a:ext>
            </a:extLst>
          </p:cNvPr>
          <p:cNvSpPr>
            <a:spLocks noGrp="1"/>
          </p:cNvSpPr>
          <p:nvPr>
            <p:ph type="body" sz="quarter" idx="33" hasCustomPrompt="1"/>
          </p:nvPr>
        </p:nvSpPr>
        <p:spPr>
          <a:xfrm>
            <a:off x="6686549" y="4544290"/>
            <a:ext cx="3960000" cy="18000"/>
          </a:xfrm>
          <a:prstGeom prst="rect">
            <a:avLst/>
          </a:prstGeom>
          <a:solidFill>
            <a:schemeClr val="bg2"/>
          </a:solidFill>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rgbClr val="434447"/>
                </a:solidFill>
                <a:effectLst/>
                <a:uLnTx/>
                <a:uFillTx/>
                <a:latin typeface="+mn-lt"/>
                <a:ea typeface="ＭＳ Ｐゴシック" charset="0"/>
                <a:cs typeface="Century Gothic"/>
              </a:defRPr>
            </a:lvl1pPr>
          </a:lstStyle>
          <a:p>
            <a:pPr lvl="0"/>
            <a:r>
              <a:rPr lang="en-US" dirty="0"/>
              <a:t>  </a:t>
            </a:r>
          </a:p>
        </p:txBody>
      </p:sp>
      <p:sp>
        <p:nvSpPr>
          <p:cNvPr id="63" name="Text Placeholder 23">
            <a:extLst>
              <a:ext uri="{FF2B5EF4-FFF2-40B4-BE49-F238E27FC236}">
                <a16:creationId xmlns:a16="http://schemas.microsoft.com/office/drawing/2014/main" id="{55E2CDDB-8AFB-ED7D-5514-29BC6E78D1B5}"/>
              </a:ext>
            </a:extLst>
          </p:cNvPr>
          <p:cNvSpPr>
            <a:spLocks noGrp="1"/>
          </p:cNvSpPr>
          <p:nvPr>
            <p:ph type="body" sz="quarter" idx="34" hasCustomPrompt="1"/>
          </p:nvPr>
        </p:nvSpPr>
        <p:spPr>
          <a:xfrm>
            <a:off x="6686549" y="5069299"/>
            <a:ext cx="3960000" cy="18000"/>
          </a:xfrm>
          <a:prstGeom prst="rect">
            <a:avLst/>
          </a:prstGeom>
          <a:solidFill>
            <a:schemeClr val="bg2"/>
          </a:solidFill>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rgbClr val="434447"/>
                </a:solidFill>
                <a:effectLst/>
                <a:uLnTx/>
                <a:uFillTx/>
                <a:latin typeface="+mn-lt"/>
                <a:ea typeface="ＭＳ Ｐゴシック" charset="0"/>
                <a:cs typeface="Century Gothic"/>
              </a:defRPr>
            </a:lvl1pPr>
          </a:lstStyle>
          <a:p>
            <a:pPr lvl="0"/>
            <a:r>
              <a:rPr lang="en-US" dirty="0"/>
              <a:t>  </a:t>
            </a:r>
          </a:p>
        </p:txBody>
      </p:sp>
      <p:sp>
        <p:nvSpPr>
          <p:cNvPr id="64" name="Text Placeholder 23">
            <a:extLst>
              <a:ext uri="{FF2B5EF4-FFF2-40B4-BE49-F238E27FC236}">
                <a16:creationId xmlns:a16="http://schemas.microsoft.com/office/drawing/2014/main" id="{76EF4721-BE59-3967-D1CD-11157DDA4E1B}"/>
              </a:ext>
            </a:extLst>
          </p:cNvPr>
          <p:cNvSpPr>
            <a:spLocks noGrp="1"/>
          </p:cNvSpPr>
          <p:nvPr>
            <p:ph type="body" sz="quarter" idx="35" hasCustomPrompt="1"/>
          </p:nvPr>
        </p:nvSpPr>
        <p:spPr>
          <a:xfrm>
            <a:off x="6686549" y="5594309"/>
            <a:ext cx="3960000" cy="18000"/>
          </a:xfrm>
          <a:prstGeom prst="rect">
            <a:avLst/>
          </a:prstGeom>
          <a:solidFill>
            <a:schemeClr val="bg2"/>
          </a:solidFill>
        </p:spPr>
        <p:txBody>
          <a:bodyPr anchor="ctr" anchorCtr="0">
            <a:noAutofit/>
          </a:bodyPr>
          <a:lstStyle>
            <a:lvl1pPr marL="0" algn="l" defTabSz="913532" rtl="0" eaLnBrk="1" latinLnBrk="0" hangingPunct="1">
              <a:defRPr kumimoji="0" lang="en-US" sz="1600" b="0" i="0" u="none" strike="noStrike" kern="1200" cap="none" spc="0" normalizeH="0" baseline="0" dirty="0" smtClean="0">
                <a:ln>
                  <a:noFill/>
                </a:ln>
                <a:solidFill>
                  <a:srgbClr val="434447"/>
                </a:solidFill>
                <a:effectLst/>
                <a:uLnTx/>
                <a:uFillTx/>
                <a:latin typeface="+mn-lt"/>
                <a:ea typeface="ＭＳ Ｐゴシック" charset="0"/>
                <a:cs typeface="Century Gothic"/>
              </a:defRPr>
            </a:lvl1pPr>
          </a:lstStyle>
          <a:p>
            <a:pPr lvl="0"/>
            <a:r>
              <a:rPr lang="en-US" dirty="0"/>
              <a:t>  </a:t>
            </a:r>
          </a:p>
        </p:txBody>
      </p:sp>
      <p:sp>
        <p:nvSpPr>
          <p:cNvPr id="3" name="Footer Placeholder 2">
            <a:extLst>
              <a:ext uri="{FF2B5EF4-FFF2-40B4-BE49-F238E27FC236}">
                <a16:creationId xmlns:a16="http://schemas.microsoft.com/office/drawing/2014/main" id="{D9514237-0D6E-708D-6699-FD74871D0F3B}"/>
              </a:ext>
            </a:extLst>
          </p:cNvPr>
          <p:cNvSpPr>
            <a:spLocks noGrp="1"/>
          </p:cNvSpPr>
          <p:nvPr>
            <p:ph type="ftr" sz="quarter" idx="10"/>
          </p:nvPr>
        </p:nvSpPr>
        <p:spPr/>
        <p:txBody>
          <a:bodyPr/>
          <a:lstStyle>
            <a:lvl1pPr>
              <a:defRPr>
                <a:solidFill>
                  <a:schemeClr val="bg1"/>
                </a:solidFill>
              </a:defRPr>
            </a:lvl1pPr>
          </a:lstStyle>
          <a:p>
            <a:r>
              <a:rPr lang="en-AU"/>
              <a:t>Presentation title goes here</a:t>
            </a:r>
            <a:endParaRPr lang="en-AU" dirty="0"/>
          </a:p>
        </p:txBody>
      </p:sp>
    </p:spTree>
    <p:extLst>
      <p:ext uri="{BB962C8B-B14F-4D97-AF65-F5344CB8AC3E}">
        <p14:creationId xmlns:p14="http://schemas.microsoft.com/office/powerpoint/2010/main" val="425689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EDBF-FAF0-65C9-32FF-5BA5CEEC7F97}"/>
              </a:ext>
            </a:extLst>
          </p:cNvPr>
          <p:cNvSpPr>
            <a:spLocks noGrp="1"/>
          </p:cNvSpPr>
          <p:nvPr>
            <p:ph type="title" hasCustomPrompt="1"/>
          </p:nvPr>
        </p:nvSpPr>
        <p:spPr>
          <a:xfrm>
            <a:off x="709668" y="723901"/>
            <a:ext cx="10453632" cy="660399"/>
          </a:xfrm>
        </p:spPr>
        <p:txBody>
          <a:bodyPr/>
          <a:lstStyle>
            <a:lvl1pPr>
              <a:defRPr/>
            </a:lvl1pPr>
          </a:lstStyle>
          <a:p>
            <a:r>
              <a:rPr lang="en-US" dirty="0"/>
              <a:t>Agenda</a:t>
            </a:r>
            <a:endParaRPr lang="en-AU" dirty="0"/>
          </a:p>
        </p:txBody>
      </p:sp>
      <p:sp>
        <p:nvSpPr>
          <p:cNvPr id="3" name="Footer Placeholder 2">
            <a:extLst>
              <a:ext uri="{FF2B5EF4-FFF2-40B4-BE49-F238E27FC236}">
                <a16:creationId xmlns:a16="http://schemas.microsoft.com/office/drawing/2014/main" id="{D9514237-0D6E-708D-6699-FD74871D0F3B}"/>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6C85BBBC-9B9A-4444-9E57-0E8A714C7D80}"/>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5" name="Text Placeholder 4">
            <a:extLst>
              <a:ext uri="{FF2B5EF4-FFF2-40B4-BE49-F238E27FC236}">
                <a16:creationId xmlns:a16="http://schemas.microsoft.com/office/drawing/2014/main" id="{378C8E6F-8F9A-B9D5-FC65-499166752C8D}"/>
              </a:ext>
            </a:extLst>
          </p:cNvPr>
          <p:cNvSpPr>
            <a:spLocks noGrp="1"/>
          </p:cNvSpPr>
          <p:nvPr>
            <p:ph type="body" sz="quarter" idx="12" hasCustomPrompt="1"/>
          </p:nvPr>
        </p:nvSpPr>
        <p:spPr>
          <a:xfrm>
            <a:off x="1347330" y="1943100"/>
            <a:ext cx="4079249"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6" name="Text Placeholder 4">
            <a:extLst>
              <a:ext uri="{FF2B5EF4-FFF2-40B4-BE49-F238E27FC236}">
                <a16:creationId xmlns:a16="http://schemas.microsoft.com/office/drawing/2014/main" id="{71BD32B5-7376-21F8-0C09-692CFA75C586}"/>
              </a:ext>
            </a:extLst>
          </p:cNvPr>
          <p:cNvSpPr>
            <a:spLocks noGrp="1"/>
          </p:cNvSpPr>
          <p:nvPr>
            <p:ph type="body" sz="quarter" idx="13" hasCustomPrompt="1"/>
          </p:nvPr>
        </p:nvSpPr>
        <p:spPr>
          <a:xfrm>
            <a:off x="1347330" y="2627354"/>
            <a:ext cx="4079249"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7" name="Text Placeholder 4">
            <a:extLst>
              <a:ext uri="{FF2B5EF4-FFF2-40B4-BE49-F238E27FC236}">
                <a16:creationId xmlns:a16="http://schemas.microsoft.com/office/drawing/2014/main" id="{EE539916-E84E-7E84-FA65-F0EDA2EF8799}"/>
              </a:ext>
            </a:extLst>
          </p:cNvPr>
          <p:cNvSpPr>
            <a:spLocks noGrp="1"/>
          </p:cNvSpPr>
          <p:nvPr>
            <p:ph type="body" sz="quarter" idx="14" hasCustomPrompt="1"/>
          </p:nvPr>
        </p:nvSpPr>
        <p:spPr>
          <a:xfrm>
            <a:off x="1347330" y="3313098"/>
            <a:ext cx="4079249"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8" name="Text Placeholder 4">
            <a:extLst>
              <a:ext uri="{FF2B5EF4-FFF2-40B4-BE49-F238E27FC236}">
                <a16:creationId xmlns:a16="http://schemas.microsoft.com/office/drawing/2014/main" id="{AEB248F1-250C-893B-B3C5-A8EE4766AFB5}"/>
              </a:ext>
            </a:extLst>
          </p:cNvPr>
          <p:cNvSpPr>
            <a:spLocks noGrp="1"/>
          </p:cNvSpPr>
          <p:nvPr>
            <p:ph type="body" sz="quarter" idx="15" hasCustomPrompt="1"/>
          </p:nvPr>
        </p:nvSpPr>
        <p:spPr>
          <a:xfrm>
            <a:off x="1347330" y="3997352"/>
            <a:ext cx="4079249"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9" name="Text Placeholder 4">
            <a:extLst>
              <a:ext uri="{FF2B5EF4-FFF2-40B4-BE49-F238E27FC236}">
                <a16:creationId xmlns:a16="http://schemas.microsoft.com/office/drawing/2014/main" id="{7CCC36FD-B707-AB62-156B-35296F5918F0}"/>
              </a:ext>
            </a:extLst>
          </p:cNvPr>
          <p:cNvSpPr>
            <a:spLocks noGrp="1"/>
          </p:cNvSpPr>
          <p:nvPr>
            <p:ph type="body" sz="quarter" idx="16" hasCustomPrompt="1"/>
          </p:nvPr>
        </p:nvSpPr>
        <p:spPr>
          <a:xfrm>
            <a:off x="1347330" y="4680116"/>
            <a:ext cx="4079249"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10" name="Text Placeholder 4">
            <a:extLst>
              <a:ext uri="{FF2B5EF4-FFF2-40B4-BE49-F238E27FC236}">
                <a16:creationId xmlns:a16="http://schemas.microsoft.com/office/drawing/2014/main" id="{0691E142-C19E-5EB3-E5F4-A89D25FF61CE}"/>
              </a:ext>
            </a:extLst>
          </p:cNvPr>
          <p:cNvSpPr>
            <a:spLocks noGrp="1"/>
          </p:cNvSpPr>
          <p:nvPr>
            <p:ph type="body" sz="quarter" idx="17" hasCustomPrompt="1"/>
          </p:nvPr>
        </p:nvSpPr>
        <p:spPr>
          <a:xfrm>
            <a:off x="1347330" y="5364368"/>
            <a:ext cx="4079249"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11" name="Text Placeholder 4">
            <a:extLst>
              <a:ext uri="{FF2B5EF4-FFF2-40B4-BE49-F238E27FC236}">
                <a16:creationId xmlns:a16="http://schemas.microsoft.com/office/drawing/2014/main" id="{C521F78D-C558-8F31-3BCF-6905D5B37C3E}"/>
              </a:ext>
            </a:extLst>
          </p:cNvPr>
          <p:cNvSpPr>
            <a:spLocks noGrp="1"/>
          </p:cNvSpPr>
          <p:nvPr>
            <p:ph type="body" sz="quarter" idx="18" hasCustomPrompt="1"/>
          </p:nvPr>
        </p:nvSpPr>
        <p:spPr>
          <a:xfrm>
            <a:off x="709613" y="1918716"/>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01.</a:t>
            </a:r>
          </a:p>
        </p:txBody>
      </p:sp>
      <p:sp>
        <p:nvSpPr>
          <p:cNvPr id="12" name="Text Placeholder 4">
            <a:extLst>
              <a:ext uri="{FF2B5EF4-FFF2-40B4-BE49-F238E27FC236}">
                <a16:creationId xmlns:a16="http://schemas.microsoft.com/office/drawing/2014/main" id="{F17B22A4-7363-803E-0774-727ADC02959D}"/>
              </a:ext>
            </a:extLst>
          </p:cNvPr>
          <p:cNvSpPr>
            <a:spLocks noGrp="1"/>
          </p:cNvSpPr>
          <p:nvPr>
            <p:ph type="body" sz="quarter" idx="19" hasCustomPrompt="1"/>
          </p:nvPr>
        </p:nvSpPr>
        <p:spPr>
          <a:xfrm>
            <a:off x="709613" y="2602970"/>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02.</a:t>
            </a:r>
          </a:p>
        </p:txBody>
      </p:sp>
      <p:sp>
        <p:nvSpPr>
          <p:cNvPr id="13" name="Text Placeholder 4">
            <a:extLst>
              <a:ext uri="{FF2B5EF4-FFF2-40B4-BE49-F238E27FC236}">
                <a16:creationId xmlns:a16="http://schemas.microsoft.com/office/drawing/2014/main" id="{F3D39D5F-D075-050F-9B4F-6C379A32827D}"/>
              </a:ext>
            </a:extLst>
          </p:cNvPr>
          <p:cNvSpPr>
            <a:spLocks noGrp="1"/>
          </p:cNvSpPr>
          <p:nvPr>
            <p:ph type="body" sz="quarter" idx="20" hasCustomPrompt="1"/>
          </p:nvPr>
        </p:nvSpPr>
        <p:spPr>
          <a:xfrm>
            <a:off x="709613" y="3287224"/>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03.</a:t>
            </a:r>
          </a:p>
        </p:txBody>
      </p:sp>
      <p:sp>
        <p:nvSpPr>
          <p:cNvPr id="14" name="Text Placeholder 4">
            <a:extLst>
              <a:ext uri="{FF2B5EF4-FFF2-40B4-BE49-F238E27FC236}">
                <a16:creationId xmlns:a16="http://schemas.microsoft.com/office/drawing/2014/main" id="{93D808FC-72DA-456D-E6F8-18C26E77FAC0}"/>
              </a:ext>
            </a:extLst>
          </p:cNvPr>
          <p:cNvSpPr>
            <a:spLocks noGrp="1"/>
          </p:cNvSpPr>
          <p:nvPr>
            <p:ph type="body" sz="quarter" idx="21" hasCustomPrompt="1"/>
          </p:nvPr>
        </p:nvSpPr>
        <p:spPr>
          <a:xfrm>
            <a:off x="709613" y="3971478"/>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04.</a:t>
            </a:r>
          </a:p>
        </p:txBody>
      </p:sp>
      <p:sp>
        <p:nvSpPr>
          <p:cNvPr id="15" name="Text Placeholder 4">
            <a:extLst>
              <a:ext uri="{FF2B5EF4-FFF2-40B4-BE49-F238E27FC236}">
                <a16:creationId xmlns:a16="http://schemas.microsoft.com/office/drawing/2014/main" id="{79C9B1B2-36B3-D4EF-2280-504B8F8E4225}"/>
              </a:ext>
            </a:extLst>
          </p:cNvPr>
          <p:cNvSpPr>
            <a:spLocks noGrp="1"/>
          </p:cNvSpPr>
          <p:nvPr>
            <p:ph type="body" sz="quarter" idx="22" hasCustomPrompt="1"/>
          </p:nvPr>
        </p:nvSpPr>
        <p:spPr>
          <a:xfrm>
            <a:off x="709613" y="4655732"/>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05.</a:t>
            </a:r>
          </a:p>
        </p:txBody>
      </p:sp>
      <p:sp>
        <p:nvSpPr>
          <p:cNvPr id="16" name="Text Placeholder 4">
            <a:extLst>
              <a:ext uri="{FF2B5EF4-FFF2-40B4-BE49-F238E27FC236}">
                <a16:creationId xmlns:a16="http://schemas.microsoft.com/office/drawing/2014/main" id="{5F42B47D-85E1-852C-F089-A45FA824D21A}"/>
              </a:ext>
            </a:extLst>
          </p:cNvPr>
          <p:cNvSpPr>
            <a:spLocks noGrp="1"/>
          </p:cNvSpPr>
          <p:nvPr>
            <p:ph type="body" sz="quarter" idx="23" hasCustomPrompt="1"/>
          </p:nvPr>
        </p:nvSpPr>
        <p:spPr>
          <a:xfrm>
            <a:off x="709613" y="5339984"/>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06.</a:t>
            </a:r>
          </a:p>
        </p:txBody>
      </p:sp>
      <p:sp>
        <p:nvSpPr>
          <p:cNvPr id="17" name="Text Placeholder 4">
            <a:extLst>
              <a:ext uri="{FF2B5EF4-FFF2-40B4-BE49-F238E27FC236}">
                <a16:creationId xmlns:a16="http://schemas.microsoft.com/office/drawing/2014/main" id="{B47C2581-C864-5C00-B525-43A2B8C80A9F}"/>
              </a:ext>
            </a:extLst>
          </p:cNvPr>
          <p:cNvSpPr>
            <a:spLocks noGrp="1"/>
          </p:cNvSpPr>
          <p:nvPr>
            <p:ph type="body" sz="quarter" idx="24" hasCustomPrompt="1"/>
          </p:nvPr>
        </p:nvSpPr>
        <p:spPr>
          <a:xfrm>
            <a:off x="7086524" y="1943100"/>
            <a:ext cx="4076776"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18" name="Text Placeholder 4">
            <a:extLst>
              <a:ext uri="{FF2B5EF4-FFF2-40B4-BE49-F238E27FC236}">
                <a16:creationId xmlns:a16="http://schemas.microsoft.com/office/drawing/2014/main" id="{6EA6C886-4883-F93B-9C0F-F824E1B16D98}"/>
              </a:ext>
            </a:extLst>
          </p:cNvPr>
          <p:cNvSpPr>
            <a:spLocks noGrp="1"/>
          </p:cNvSpPr>
          <p:nvPr>
            <p:ph type="body" sz="quarter" idx="25" hasCustomPrompt="1"/>
          </p:nvPr>
        </p:nvSpPr>
        <p:spPr>
          <a:xfrm>
            <a:off x="7086524" y="2627354"/>
            <a:ext cx="4076776"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19" name="Text Placeholder 4">
            <a:extLst>
              <a:ext uri="{FF2B5EF4-FFF2-40B4-BE49-F238E27FC236}">
                <a16:creationId xmlns:a16="http://schemas.microsoft.com/office/drawing/2014/main" id="{A6991ACD-AF0C-EC31-A140-72E0A4697779}"/>
              </a:ext>
            </a:extLst>
          </p:cNvPr>
          <p:cNvSpPr>
            <a:spLocks noGrp="1"/>
          </p:cNvSpPr>
          <p:nvPr>
            <p:ph type="body" sz="quarter" idx="26" hasCustomPrompt="1"/>
          </p:nvPr>
        </p:nvSpPr>
        <p:spPr>
          <a:xfrm>
            <a:off x="7086524" y="3311608"/>
            <a:ext cx="4076776"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20" name="Text Placeholder 4">
            <a:extLst>
              <a:ext uri="{FF2B5EF4-FFF2-40B4-BE49-F238E27FC236}">
                <a16:creationId xmlns:a16="http://schemas.microsoft.com/office/drawing/2014/main" id="{8383F49C-88B9-502D-0CB4-2C5110DB002F}"/>
              </a:ext>
            </a:extLst>
          </p:cNvPr>
          <p:cNvSpPr>
            <a:spLocks noGrp="1"/>
          </p:cNvSpPr>
          <p:nvPr>
            <p:ph type="body" sz="quarter" idx="27" hasCustomPrompt="1"/>
          </p:nvPr>
        </p:nvSpPr>
        <p:spPr>
          <a:xfrm>
            <a:off x="7086524" y="3995862"/>
            <a:ext cx="4076776"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21" name="Text Placeholder 4">
            <a:extLst>
              <a:ext uri="{FF2B5EF4-FFF2-40B4-BE49-F238E27FC236}">
                <a16:creationId xmlns:a16="http://schemas.microsoft.com/office/drawing/2014/main" id="{DBDF1144-E3AD-758D-CD5A-A156D1851EA7}"/>
              </a:ext>
            </a:extLst>
          </p:cNvPr>
          <p:cNvSpPr>
            <a:spLocks noGrp="1"/>
          </p:cNvSpPr>
          <p:nvPr>
            <p:ph type="body" sz="quarter" idx="28" hasCustomPrompt="1"/>
          </p:nvPr>
        </p:nvSpPr>
        <p:spPr>
          <a:xfrm>
            <a:off x="7086524" y="4680116"/>
            <a:ext cx="4076776"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22" name="Text Placeholder 4">
            <a:extLst>
              <a:ext uri="{FF2B5EF4-FFF2-40B4-BE49-F238E27FC236}">
                <a16:creationId xmlns:a16="http://schemas.microsoft.com/office/drawing/2014/main" id="{EE1F6644-A1A0-E5A1-1E55-4B594880373C}"/>
              </a:ext>
            </a:extLst>
          </p:cNvPr>
          <p:cNvSpPr>
            <a:spLocks noGrp="1"/>
          </p:cNvSpPr>
          <p:nvPr>
            <p:ph type="body" sz="quarter" idx="29" hasCustomPrompt="1"/>
          </p:nvPr>
        </p:nvSpPr>
        <p:spPr>
          <a:xfrm>
            <a:off x="7086524" y="5364368"/>
            <a:ext cx="4076776" cy="271053"/>
          </a:xfrm>
          <a:prstGeom prst="rect">
            <a:avLst/>
          </a:prstGeom>
        </p:spPr>
        <p:txBody>
          <a:bodyPr anchor="ctr"/>
          <a:lstStyle>
            <a:lvl1pPr>
              <a:lnSpc>
                <a:spcPct val="100000"/>
              </a:lnSpc>
              <a:defRPr sz="1400" b="0" cap="none" baseline="0">
                <a:solidFill>
                  <a:schemeClr val="tx1"/>
                </a:solidFill>
                <a:latin typeface="+mn-lt"/>
                <a:cs typeface="Segoe UI Light"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goes here</a:t>
            </a:r>
          </a:p>
        </p:txBody>
      </p:sp>
      <p:sp>
        <p:nvSpPr>
          <p:cNvPr id="23" name="Text Placeholder 4">
            <a:extLst>
              <a:ext uri="{FF2B5EF4-FFF2-40B4-BE49-F238E27FC236}">
                <a16:creationId xmlns:a16="http://schemas.microsoft.com/office/drawing/2014/main" id="{ED2FCDE6-042E-2294-0473-845F7DABEB43}"/>
              </a:ext>
            </a:extLst>
          </p:cNvPr>
          <p:cNvSpPr>
            <a:spLocks noGrp="1"/>
          </p:cNvSpPr>
          <p:nvPr>
            <p:ph type="body" sz="quarter" idx="30" hasCustomPrompt="1"/>
          </p:nvPr>
        </p:nvSpPr>
        <p:spPr>
          <a:xfrm>
            <a:off x="6448807" y="1918716"/>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07.</a:t>
            </a:r>
          </a:p>
        </p:txBody>
      </p:sp>
      <p:sp>
        <p:nvSpPr>
          <p:cNvPr id="24" name="Text Placeholder 4">
            <a:extLst>
              <a:ext uri="{FF2B5EF4-FFF2-40B4-BE49-F238E27FC236}">
                <a16:creationId xmlns:a16="http://schemas.microsoft.com/office/drawing/2014/main" id="{39403BBB-8C42-3113-9A1C-3E31F75294B5}"/>
              </a:ext>
            </a:extLst>
          </p:cNvPr>
          <p:cNvSpPr>
            <a:spLocks noGrp="1"/>
          </p:cNvSpPr>
          <p:nvPr>
            <p:ph type="body" sz="quarter" idx="31" hasCustomPrompt="1"/>
          </p:nvPr>
        </p:nvSpPr>
        <p:spPr>
          <a:xfrm>
            <a:off x="6448807" y="2602970"/>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08.</a:t>
            </a:r>
          </a:p>
        </p:txBody>
      </p:sp>
      <p:sp>
        <p:nvSpPr>
          <p:cNvPr id="25" name="Text Placeholder 4">
            <a:extLst>
              <a:ext uri="{FF2B5EF4-FFF2-40B4-BE49-F238E27FC236}">
                <a16:creationId xmlns:a16="http://schemas.microsoft.com/office/drawing/2014/main" id="{07DDA291-4347-8BA1-1666-26B0787D0259}"/>
              </a:ext>
            </a:extLst>
          </p:cNvPr>
          <p:cNvSpPr>
            <a:spLocks noGrp="1"/>
          </p:cNvSpPr>
          <p:nvPr>
            <p:ph type="body" sz="quarter" idx="32" hasCustomPrompt="1"/>
          </p:nvPr>
        </p:nvSpPr>
        <p:spPr>
          <a:xfrm>
            <a:off x="6448807" y="3287224"/>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09.</a:t>
            </a:r>
          </a:p>
        </p:txBody>
      </p:sp>
      <p:sp>
        <p:nvSpPr>
          <p:cNvPr id="26" name="Text Placeholder 4">
            <a:extLst>
              <a:ext uri="{FF2B5EF4-FFF2-40B4-BE49-F238E27FC236}">
                <a16:creationId xmlns:a16="http://schemas.microsoft.com/office/drawing/2014/main" id="{83E523EE-2DED-474B-0FD2-A6981149A880}"/>
              </a:ext>
            </a:extLst>
          </p:cNvPr>
          <p:cNvSpPr>
            <a:spLocks noGrp="1"/>
          </p:cNvSpPr>
          <p:nvPr>
            <p:ph type="body" sz="quarter" idx="33" hasCustomPrompt="1"/>
          </p:nvPr>
        </p:nvSpPr>
        <p:spPr>
          <a:xfrm>
            <a:off x="6448807" y="3971478"/>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a:t>
            </a:r>
          </a:p>
        </p:txBody>
      </p:sp>
      <p:sp>
        <p:nvSpPr>
          <p:cNvPr id="27" name="Text Placeholder 4">
            <a:extLst>
              <a:ext uri="{FF2B5EF4-FFF2-40B4-BE49-F238E27FC236}">
                <a16:creationId xmlns:a16="http://schemas.microsoft.com/office/drawing/2014/main" id="{29296AB4-99D2-EA99-D76D-E7F3045F71B4}"/>
              </a:ext>
            </a:extLst>
          </p:cNvPr>
          <p:cNvSpPr>
            <a:spLocks noGrp="1"/>
          </p:cNvSpPr>
          <p:nvPr>
            <p:ph type="body" sz="quarter" idx="34" hasCustomPrompt="1"/>
          </p:nvPr>
        </p:nvSpPr>
        <p:spPr>
          <a:xfrm>
            <a:off x="6448807" y="4655732"/>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11.</a:t>
            </a:r>
          </a:p>
        </p:txBody>
      </p:sp>
      <p:sp>
        <p:nvSpPr>
          <p:cNvPr id="28" name="Text Placeholder 4">
            <a:extLst>
              <a:ext uri="{FF2B5EF4-FFF2-40B4-BE49-F238E27FC236}">
                <a16:creationId xmlns:a16="http://schemas.microsoft.com/office/drawing/2014/main" id="{A7294D14-7AE8-4680-05C2-1C0A88FE14BD}"/>
              </a:ext>
            </a:extLst>
          </p:cNvPr>
          <p:cNvSpPr>
            <a:spLocks noGrp="1"/>
          </p:cNvSpPr>
          <p:nvPr>
            <p:ph type="body" sz="quarter" idx="35" hasCustomPrompt="1"/>
          </p:nvPr>
        </p:nvSpPr>
        <p:spPr>
          <a:xfrm>
            <a:off x="6448807" y="5339984"/>
            <a:ext cx="547687" cy="271053"/>
          </a:xfrm>
          <a:prstGeom prst="rect">
            <a:avLst/>
          </a:prstGeom>
        </p:spPr>
        <p:txBody>
          <a:bodyPr anchor="ctr">
            <a:noAutofit/>
          </a:bodyPr>
          <a:lstStyle>
            <a:lvl1pPr>
              <a:lnSpc>
                <a:spcPct val="100000"/>
              </a:lnSpc>
              <a:defRPr sz="2000" b="0">
                <a:solidFill>
                  <a:schemeClr val="accent2"/>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12.</a:t>
            </a:r>
          </a:p>
        </p:txBody>
      </p:sp>
      <p:sp>
        <p:nvSpPr>
          <p:cNvPr id="29" name="Line">
            <a:extLst>
              <a:ext uri="{FF2B5EF4-FFF2-40B4-BE49-F238E27FC236}">
                <a16:creationId xmlns:a16="http://schemas.microsoft.com/office/drawing/2014/main" id="{9DE30F06-AC7D-10D3-52B2-23D2FFD356A2}"/>
              </a:ext>
            </a:extLst>
          </p:cNvPr>
          <p:cNvSpPr>
            <a:spLocks noGrp="1"/>
          </p:cNvSpPr>
          <p:nvPr>
            <p:ph type="body" sz="quarter" idx="62" hasCustomPrompt="1"/>
          </p:nvPr>
        </p:nvSpPr>
        <p:spPr>
          <a:xfrm rot="5400000">
            <a:off x="1153729" y="2054242"/>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0" name="Line">
            <a:extLst>
              <a:ext uri="{FF2B5EF4-FFF2-40B4-BE49-F238E27FC236}">
                <a16:creationId xmlns:a16="http://schemas.microsoft.com/office/drawing/2014/main" id="{091DD97E-7CFF-AD0C-8C59-04ADB13EAFD1}"/>
              </a:ext>
            </a:extLst>
          </p:cNvPr>
          <p:cNvSpPr>
            <a:spLocks noGrp="1"/>
          </p:cNvSpPr>
          <p:nvPr>
            <p:ph type="body" sz="quarter" idx="63" hasCustomPrompt="1"/>
          </p:nvPr>
        </p:nvSpPr>
        <p:spPr>
          <a:xfrm rot="5400000">
            <a:off x="1153729" y="2738496"/>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1" name="Line">
            <a:extLst>
              <a:ext uri="{FF2B5EF4-FFF2-40B4-BE49-F238E27FC236}">
                <a16:creationId xmlns:a16="http://schemas.microsoft.com/office/drawing/2014/main" id="{5FF174AE-3CDD-2EEE-8586-DE060424E0C1}"/>
              </a:ext>
            </a:extLst>
          </p:cNvPr>
          <p:cNvSpPr>
            <a:spLocks noGrp="1"/>
          </p:cNvSpPr>
          <p:nvPr>
            <p:ph type="body" sz="quarter" idx="64" hasCustomPrompt="1"/>
          </p:nvPr>
        </p:nvSpPr>
        <p:spPr>
          <a:xfrm rot="5400000">
            <a:off x="1153729" y="3424240"/>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2" name="Line">
            <a:extLst>
              <a:ext uri="{FF2B5EF4-FFF2-40B4-BE49-F238E27FC236}">
                <a16:creationId xmlns:a16="http://schemas.microsoft.com/office/drawing/2014/main" id="{CEF5A32D-2CB6-FE3F-0652-63331E08D4A7}"/>
              </a:ext>
            </a:extLst>
          </p:cNvPr>
          <p:cNvSpPr>
            <a:spLocks noGrp="1"/>
          </p:cNvSpPr>
          <p:nvPr>
            <p:ph type="body" sz="quarter" idx="65" hasCustomPrompt="1"/>
          </p:nvPr>
        </p:nvSpPr>
        <p:spPr>
          <a:xfrm rot="5400000">
            <a:off x="1153729" y="4108494"/>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3" name="Line">
            <a:extLst>
              <a:ext uri="{FF2B5EF4-FFF2-40B4-BE49-F238E27FC236}">
                <a16:creationId xmlns:a16="http://schemas.microsoft.com/office/drawing/2014/main" id="{69C2B4DA-0EC5-D82A-56AF-294C8A92C967}"/>
              </a:ext>
            </a:extLst>
          </p:cNvPr>
          <p:cNvSpPr>
            <a:spLocks noGrp="1"/>
          </p:cNvSpPr>
          <p:nvPr>
            <p:ph type="body" sz="quarter" idx="66" hasCustomPrompt="1"/>
          </p:nvPr>
        </p:nvSpPr>
        <p:spPr>
          <a:xfrm rot="5400000">
            <a:off x="1153729" y="4791258"/>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4" name="Line">
            <a:extLst>
              <a:ext uri="{FF2B5EF4-FFF2-40B4-BE49-F238E27FC236}">
                <a16:creationId xmlns:a16="http://schemas.microsoft.com/office/drawing/2014/main" id="{2BEE6524-88FE-1C4E-2C23-ED6D97C6405E}"/>
              </a:ext>
            </a:extLst>
          </p:cNvPr>
          <p:cNvSpPr>
            <a:spLocks noGrp="1"/>
          </p:cNvSpPr>
          <p:nvPr>
            <p:ph type="body" sz="quarter" idx="67" hasCustomPrompt="1"/>
          </p:nvPr>
        </p:nvSpPr>
        <p:spPr>
          <a:xfrm rot="5400000">
            <a:off x="1153729" y="5475510"/>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5" name="Line">
            <a:extLst>
              <a:ext uri="{FF2B5EF4-FFF2-40B4-BE49-F238E27FC236}">
                <a16:creationId xmlns:a16="http://schemas.microsoft.com/office/drawing/2014/main" id="{D8DB24B0-D934-3FD1-517A-9D9D98B6AEE6}"/>
              </a:ext>
            </a:extLst>
          </p:cNvPr>
          <p:cNvSpPr>
            <a:spLocks noGrp="1"/>
          </p:cNvSpPr>
          <p:nvPr>
            <p:ph type="body" sz="quarter" idx="68" hasCustomPrompt="1"/>
          </p:nvPr>
        </p:nvSpPr>
        <p:spPr>
          <a:xfrm rot="5400000">
            <a:off x="6892923" y="2054242"/>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6" name="Line">
            <a:extLst>
              <a:ext uri="{FF2B5EF4-FFF2-40B4-BE49-F238E27FC236}">
                <a16:creationId xmlns:a16="http://schemas.microsoft.com/office/drawing/2014/main" id="{A8DD67DC-AA3A-09FA-3322-5FFC5A1F8955}"/>
              </a:ext>
            </a:extLst>
          </p:cNvPr>
          <p:cNvSpPr>
            <a:spLocks noGrp="1"/>
          </p:cNvSpPr>
          <p:nvPr>
            <p:ph type="body" sz="quarter" idx="69" hasCustomPrompt="1"/>
          </p:nvPr>
        </p:nvSpPr>
        <p:spPr>
          <a:xfrm rot="5400000">
            <a:off x="6892923" y="2738496"/>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7" name="Line">
            <a:extLst>
              <a:ext uri="{FF2B5EF4-FFF2-40B4-BE49-F238E27FC236}">
                <a16:creationId xmlns:a16="http://schemas.microsoft.com/office/drawing/2014/main" id="{D16CCEFA-7407-3A0D-0F56-55EDF6DCEB7B}"/>
              </a:ext>
            </a:extLst>
          </p:cNvPr>
          <p:cNvSpPr>
            <a:spLocks noGrp="1"/>
          </p:cNvSpPr>
          <p:nvPr>
            <p:ph type="body" sz="quarter" idx="70" hasCustomPrompt="1"/>
          </p:nvPr>
        </p:nvSpPr>
        <p:spPr>
          <a:xfrm rot="5400000">
            <a:off x="6892923" y="3424240"/>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8" name="Line">
            <a:extLst>
              <a:ext uri="{FF2B5EF4-FFF2-40B4-BE49-F238E27FC236}">
                <a16:creationId xmlns:a16="http://schemas.microsoft.com/office/drawing/2014/main" id="{9D5DFCD1-05F0-72DF-29B5-C5C511250276}"/>
              </a:ext>
            </a:extLst>
          </p:cNvPr>
          <p:cNvSpPr>
            <a:spLocks noGrp="1"/>
          </p:cNvSpPr>
          <p:nvPr>
            <p:ph type="body" sz="quarter" idx="71" hasCustomPrompt="1"/>
          </p:nvPr>
        </p:nvSpPr>
        <p:spPr>
          <a:xfrm rot="5400000">
            <a:off x="6892923" y="4108494"/>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39" name="Line">
            <a:extLst>
              <a:ext uri="{FF2B5EF4-FFF2-40B4-BE49-F238E27FC236}">
                <a16:creationId xmlns:a16="http://schemas.microsoft.com/office/drawing/2014/main" id="{027C98F4-809D-36C0-C550-873294EB7506}"/>
              </a:ext>
            </a:extLst>
          </p:cNvPr>
          <p:cNvSpPr>
            <a:spLocks noGrp="1"/>
          </p:cNvSpPr>
          <p:nvPr>
            <p:ph type="body" sz="quarter" idx="72" hasCustomPrompt="1"/>
          </p:nvPr>
        </p:nvSpPr>
        <p:spPr>
          <a:xfrm rot="5400000">
            <a:off x="6892923" y="4791258"/>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
        <p:nvSpPr>
          <p:cNvPr id="40" name="Line">
            <a:extLst>
              <a:ext uri="{FF2B5EF4-FFF2-40B4-BE49-F238E27FC236}">
                <a16:creationId xmlns:a16="http://schemas.microsoft.com/office/drawing/2014/main" id="{DF5EE207-0775-F2C6-D919-AC9D9D118496}"/>
              </a:ext>
            </a:extLst>
          </p:cNvPr>
          <p:cNvSpPr>
            <a:spLocks noGrp="1"/>
          </p:cNvSpPr>
          <p:nvPr>
            <p:ph type="body" sz="quarter" idx="73" hasCustomPrompt="1"/>
          </p:nvPr>
        </p:nvSpPr>
        <p:spPr>
          <a:xfrm rot="5400000">
            <a:off x="6892923" y="5475510"/>
            <a:ext cx="208768" cy="0"/>
          </a:xfrm>
          <a:prstGeom prst="line">
            <a:avLst/>
          </a:prstGeom>
          <a:noFill/>
          <a:ln w="12700" cap="sq">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sz="2000" b="0" dirty="0">
                <a:solidFill>
                  <a:schemeClr val="accent2"/>
                </a:solidFill>
                <a:latin typeface="+mn-lt"/>
              </a:defRPr>
            </a:lvl1pPr>
          </a:lstStyle>
          <a:p>
            <a:pPr lvl="0" algn="ctr"/>
            <a:r>
              <a:rPr lang="en-US" dirty="0"/>
              <a:t> </a:t>
            </a:r>
            <a:endParaRPr dirty="0"/>
          </a:p>
        </p:txBody>
      </p:sp>
    </p:spTree>
    <p:extLst>
      <p:ext uri="{BB962C8B-B14F-4D97-AF65-F5344CB8AC3E}">
        <p14:creationId xmlns:p14="http://schemas.microsoft.com/office/powerpoint/2010/main" val="28753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ico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D3CF057-5F44-B88B-6316-BA749BEF78F6}"/>
              </a:ext>
            </a:extLst>
          </p:cNvPr>
          <p:cNvSpPr>
            <a:spLocks noGrp="1"/>
          </p:cNvSpPr>
          <p:nvPr>
            <p:ph type="body" sz="quarter" idx="35" hasCustomPrompt="1"/>
          </p:nvPr>
        </p:nvSpPr>
        <p:spPr>
          <a:xfrm>
            <a:off x="0" y="2257423"/>
            <a:ext cx="11553825" cy="3391537"/>
          </a:xfrm>
          <a:custGeom>
            <a:avLst/>
            <a:gdLst>
              <a:gd name="connsiteX0" fmla="*/ 0 w 11553825"/>
              <a:gd name="connsiteY0" fmla="*/ 0 h 3390901"/>
              <a:gd name="connsiteX1" fmla="*/ 11553825 w 11553825"/>
              <a:gd name="connsiteY1" fmla="*/ 0 h 3390901"/>
              <a:gd name="connsiteX2" fmla="*/ 11553825 w 11553825"/>
              <a:gd name="connsiteY2" fmla="*/ 3390901 h 3390901"/>
              <a:gd name="connsiteX3" fmla="*/ 0 w 11553825"/>
              <a:gd name="connsiteY3" fmla="*/ 3390901 h 3390901"/>
            </a:gdLst>
            <a:ahLst/>
            <a:cxnLst>
              <a:cxn ang="0">
                <a:pos x="connsiteX0" y="connsiteY0"/>
              </a:cxn>
              <a:cxn ang="0">
                <a:pos x="connsiteX1" y="connsiteY1"/>
              </a:cxn>
              <a:cxn ang="0">
                <a:pos x="connsiteX2" y="connsiteY2"/>
              </a:cxn>
              <a:cxn ang="0">
                <a:pos x="connsiteX3" y="connsiteY3"/>
              </a:cxn>
            </a:cxnLst>
            <a:rect l="l" t="t" r="r" b="b"/>
            <a:pathLst>
              <a:path w="11553825" h="3390901">
                <a:moveTo>
                  <a:pt x="0" y="0"/>
                </a:moveTo>
                <a:lnTo>
                  <a:pt x="11553825" y="0"/>
                </a:lnTo>
                <a:lnTo>
                  <a:pt x="11553825" y="3390901"/>
                </a:lnTo>
                <a:lnTo>
                  <a:pt x="0" y="3390901"/>
                </a:lnTo>
                <a:close/>
              </a:path>
            </a:pathLst>
          </a:custGeom>
          <a:solidFill>
            <a:schemeClr val="accent5"/>
          </a:solidFill>
        </p:spPr>
        <p:txBody>
          <a:bodyPr wrap="square">
            <a:noAutofit/>
          </a:bodyPr>
          <a:lstStyle>
            <a:lvl1pPr>
              <a:defRPr/>
            </a:lvl1pPr>
          </a:lstStyle>
          <a:p>
            <a:pPr lvl="0"/>
            <a:r>
              <a:rPr lang="en-US" dirty="0"/>
              <a:t> </a:t>
            </a:r>
            <a:endParaRPr lang="en-AU" dirty="0"/>
          </a:p>
        </p:txBody>
      </p:sp>
      <p:sp>
        <p:nvSpPr>
          <p:cNvPr id="6" name="Text Placeholder 30">
            <a:extLst>
              <a:ext uri="{FF2B5EF4-FFF2-40B4-BE49-F238E27FC236}">
                <a16:creationId xmlns:a16="http://schemas.microsoft.com/office/drawing/2014/main" id="{387C0AC6-16C1-4FC4-84D2-9424A159AD58}"/>
              </a:ext>
            </a:extLst>
          </p:cNvPr>
          <p:cNvSpPr>
            <a:spLocks noGrp="1"/>
          </p:cNvSpPr>
          <p:nvPr>
            <p:ph type="body" sz="quarter" idx="31"/>
          </p:nvPr>
        </p:nvSpPr>
        <p:spPr>
          <a:xfrm>
            <a:off x="709613" y="1824293"/>
            <a:ext cx="877186" cy="877186"/>
          </a:xfrm>
          <a:prstGeom prst="accentCallout1">
            <a:avLst>
              <a:gd name="adj1" fmla="val 52425"/>
              <a:gd name="adj2" fmla="val 270"/>
              <a:gd name="adj3" fmla="val 50753"/>
              <a:gd name="adj4" fmla="val -220"/>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vert="horz" wrap="none" anchor="ctr"/>
          <a:lstStyle>
            <a:lvl1pPr marL="0" algn="ctr" defTabSz="914400" rtl="0" eaLnBrk="1" latinLnBrk="0" hangingPunct="1">
              <a:defRPr lang="en-US" sz="1200" kern="1200" spc="600" dirty="0" smtClean="0">
                <a:solidFill>
                  <a:schemeClr val="bg1">
                    <a:alpha val="0"/>
                  </a:schemeClr>
                </a:solidFill>
                <a:latin typeface="+mn-lt"/>
                <a:ea typeface="+mn-ea"/>
                <a:cs typeface="+mn-cs"/>
              </a:defRPr>
            </a:lvl1pPr>
          </a:lstStyle>
          <a:p>
            <a:pPr lvl="0"/>
            <a:endParaRPr lang="en-US" dirty="0"/>
          </a:p>
        </p:txBody>
      </p:sp>
      <p:sp>
        <p:nvSpPr>
          <p:cNvPr id="7" name="Text Placeholder 30">
            <a:extLst>
              <a:ext uri="{FF2B5EF4-FFF2-40B4-BE49-F238E27FC236}">
                <a16:creationId xmlns:a16="http://schemas.microsoft.com/office/drawing/2014/main" id="{7ED43A6D-7B6B-5F59-65C8-D41FFD39EC83}"/>
              </a:ext>
            </a:extLst>
          </p:cNvPr>
          <p:cNvSpPr>
            <a:spLocks noGrp="1"/>
          </p:cNvSpPr>
          <p:nvPr>
            <p:ph type="body" sz="quarter" idx="32"/>
          </p:nvPr>
        </p:nvSpPr>
        <p:spPr>
          <a:xfrm>
            <a:off x="3215393" y="1824293"/>
            <a:ext cx="877186" cy="877186"/>
          </a:xfrm>
          <a:prstGeom prst="accentCallout1">
            <a:avLst>
              <a:gd name="adj1" fmla="val 51538"/>
              <a:gd name="adj2" fmla="val 315"/>
              <a:gd name="adj3" fmla="val 50162"/>
              <a:gd name="adj4" fmla="val -371"/>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vert="horz" wrap="none" anchor="ctr"/>
          <a:lstStyle>
            <a:lvl1pPr marL="0" algn="ctr" defTabSz="914400" rtl="0" eaLnBrk="1" latinLnBrk="0" hangingPunct="1">
              <a:defRPr lang="en-US" sz="1200" kern="1200" spc="600" dirty="0" smtClean="0">
                <a:solidFill>
                  <a:schemeClr val="bg1">
                    <a:alpha val="0"/>
                  </a:schemeClr>
                </a:solidFill>
                <a:latin typeface="+mn-lt"/>
                <a:ea typeface="+mn-ea"/>
                <a:cs typeface="+mn-cs"/>
              </a:defRPr>
            </a:lvl1pPr>
          </a:lstStyle>
          <a:p>
            <a:pPr lvl="0"/>
            <a:endParaRPr lang="en-US" dirty="0"/>
          </a:p>
        </p:txBody>
      </p:sp>
      <p:sp>
        <p:nvSpPr>
          <p:cNvPr id="8" name="Text Placeholder 30">
            <a:extLst>
              <a:ext uri="{FF2B5EF4-FFF2-40B4-BE49-F238E27FC236}">
                <a16:creationId xmlns:a16="http://schemas.microsoft.com/office/drawing/2014/main" id="{6C979982-1717-2A9F-4164-86B975B60893}"/>
              </a:ext>
            </a:extLst>
          </p:cNvPr>
          <p:cNvSpPr>
            <a:spLocks noGrp="1"/>
          </p:cNvSpPr>
          <p:nvPr>
            <p:ph type="body" sz="quarter" idx="33"/>
          </p:nvPr>
        </p:nvSpPr>
        <p:spPr>
          <a:xfrm>
            <a:off x="5721173" y="1824293"/>
            <a:ext cx="877186" cy="877186"/>
          </a:xfrm>
          <a:prstGeom prst="accentCallout1">
            <a:avLst>
              <a:gd name="adj1" fmla="val 49917"/>
              <a:gd name="adj2" fmla="val 1395"/>
              <a:gd name="adj3" fmla="val 50702"/>
              <a:gd name="adj4" fmla="val 1249"/>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vert="horz" wrap="none" anchor="ctr"/>
          <a:lstStyle>
            <a:lvl1pPr marL="0" algn="ctr" defTabSz="914400" rtl="0" eaLnBrk="1" latinLnBrk="0" hangingPunct="1">
              <a:defRPr lang="en-US" sz="1200" kern="1200" spc="600" dirty="0" smtClean="0">
                <a:solidFill>
                  <a:schemeClr val="bg1">
                    <a:alpha val="0"/>
                  </a:schemeClr>
                </a:solidFill>
                <a:latin typeface="+mn-lt"/>
                <a:ea typeface="+mn-ea"/>
                <a:cs typeface="+mn-cs"/>
              </a:defRPr>
            </a:lvl1pPr>
          </a:lstStyle>
          <a:p>
            <a:pPr lvl="0"/>
            <a:endParaRPr lang="en-US" dirty="0"/>
          </a:p>
        </p:txBody>
      </p:sp>
      <p:sp>
        <p:nvSpPr>
          <p:cNvPr id="9" name="Text Placeholder 30">
            <a:extLst>
              <a:ext uri="{FF2B5EF4-FFF2-40B4-BE49-F238E27FC236}">
                <a16:creationId xmlns:a16="http://schemas.microsoft.com/office/drawing/2014/main" id="{011A3FFD-5886-86B3-C5FB-5E4800DDACDF}"/>
              </a:ext>
            </a:extLst>
          </p:cNvPr>
          <p:cNvSpPr>
            <a:spLocks noGrp="1"/>
          </p:cNvSpPr>
          <p:nvPr>
            <p:ph type="body" sz="quarter" idx="34"/>
          </p:nvPr>
        </p:nvSpPr>
        <p:spPr>
          <a:xfrm>
            <a:off x="8226953" y="1824293"/>
            <a:ext cx="877186" cy="877186"/>
          </a:xfrm>
          <a:prstGeom prst="accentCallout1">
            <a:avLst>
              <a:gd name="adj1" fmla="val 52078"/>
              <a:gd name="adj2" fmla="val -225"/>
              <a:gd name="adj3" fmla="val 52322"/>
              <a:gd name="adj4" fmla="val -371"/>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vert="horz" wrap="none" anchor="ctr"/>
          <a:lstStyle>
            <a:lvl1pPr marL="0" algn="ctr" defTabSz="914400" rtl="0" eaLnBrk="1" latinLnBrk="0" hangingPunct="1">
              <a:defRPr lang="en-US" sz="1200" kern="1200" spc="600" dirty="0" smtClean="0">
                <a:solidFill>
                  <a:schemeClr val="bg1">
                    <a:alpha val="0"/>
                  </a:schemeClr>
                </a:solidFill>
                <a:latin typeface="+mn-lt"/>
                <a:ea typeface="+mn-ea"/>
                <a:cs typeface="+mn-cs"/>
              </a:defRPr>
            </a:lvl1pPr>
          </a:lstStyle>
          <a:p>
            <a:pPr lvl="0"/>
            <a:endParaRPr lang="en-US" dirty="0"/>
          </a:p>
        </p:txBody>
      </p:sp>
      <p:sp>
        <p:nvSpPr>
          <p:cNvPr id="10" name="Text Placeholder 12">
            <a:extLst>
              <a:ext uri="{FF2B5EF4-FFF2-40B4-BE49-F238E27FC236}">
                <a16:creationId xmlns:a16="http://schemas.microsoft.com/office/drawing/2014/main" id="{930DBCE1-9674-4D28-0703-CB6092AE89D1}"/>
              </a:ext>
            </a:extLst>
          </p:cNvPr>
          <p:cNvSpPr>
            <a:spLocks noGrp="1"/>
          </p:cNvSpPr>
          <p:nvPr>
            <p:ph type="body" sz="quarter" idx="20" hasCustomPrompt="1"/>
          </p:nvPr>
        </p:nvSpPr>
        <p:spPr>
          <a:xfrm>
            <a:off x="709614" y="2863850"/>
            <a:ext cx="2056638" cy="2660650"/>
          </a:xfrm>
          <a:prstGeom prst="rect">
            <a:avLst/>
          </a:prstGeom>
        </p:spPr>
        <p:txBody>
          <a:bodyPr>
            <a:noAutofit/>
          </a:bodyPr>
          <a:lstStyle>
            <a:lvl1pPr>
              <a:defRPr sz="1600" b="0" cap="none" baseline="0">
                <a:solidFill>
                  <a:schemeClr val="accent1"/>
                </a:solidFill>
              </a:defRPr>
            </a:lvl1pPr>
            <a:lvl2pPr>
              <a:lnSpc>
                <a:spcPct val="100000"/>
              </a:lnSpc>
              <a:defRPr sz="1400">
                <a:solidFill>
                  <a:schemeClr val="bg1"/>
                </a:solidFill>
              </a:defRPr>
            </a:lvl2pPr>
            <a:lvl3pPr marL="92075" indent="-92075">
              <a:buClr>
                <a:schemeClr val="accent1"/>
              </a:buClr>
              <a:buFont typeface="Wingdings" panose="05000000000000000000" pitchFamily="2" charset="2"/>
              <a:buChar char="§"/>
              <a:defRPr sz="1200">
                <a:solidFill>
                  <a:schemeClr val="bg1"/>
                </a:solidFill>
              </a:defRPr>
            </a:lvl3pPr>
            <a:lvl4pPr marL="265113" indent="-88900">
              <a:defRPr sz="1200">
                <a:solidFill>
                  <a:schemeClr val="bg1"/>
                </a:solidFill>
              </a:defRPr>
            </a:lvl4pPr>
            <a:lvl5pPr marL="92075" indent="-92075">
              <a:defRPr sz="1200">
                <a:solidFill>
                  <a:schemeClr val="accent1"/>
                </a:solidFill>
              </a:defRPr>
            </a:lvl5pPr>
          </a:lstStyle>
          <a:p>
            <a:pPr lvl="0"/>
            <a:r>
              <a:rPr lang="en-US" dirty="0"/>
              <a:t>Section title goes here</a:t>
            </a:r>
          </a:p>
        </p:txBody>
      </p:sp>
      <p:sp>
        <p:nvSpPr>
          <p:cNvPr id="11" name="Text Placeholder 12">
            <a:extLst>
              <a:ext uri="{FF2B5EF4-FFF2-40B4-BE49-F238E27FC236}">
                <a16:creationId xmlns:a16="http://schemas.microsoft.com/office/drawing/2014/main" id="{962D58E7-7764-F430-65FB-CEAE61A45679}"/>
              </a:ext>
            </a:extLst>
          </p:cNvPr>
          <p:cNvSpPr>
            <a:spLocks noGrp="1"/>
          </p:cNvSpPr>
          <p:nvPr>
            <p:ph type="body" sz="quarter" idx="21" hasCustomPrompt="1"/>
          </p:nvPr>
        </p:nvSpPr>
        <p:spPr>
          <a:xfrm>
            <a:off x="3215394" y="2863850"/>
            <a:ext cx="2056638" cy="2660650"/>
          </a:xfrm>
          <a:prstGeom prst="rect">
            <a:avLst/>
          </a:prstGeom>
        </p:spPr>
        <p:txBody>
          <a:bodyPr>
            <a:noAutofit/>
          </a:bodyPr>
          <a:lstStyle>
            <a:lvl1pPr>
              <a:defRPr sz="1600" b="0" cap="none" baseline="0">
                <a:solidFill>
                  <a:schemeClr val="accent1"/>
                </a:solidFill>
              </a:defRPr>
            </a:lvl1pPr>
            <a:lvl2pPr>
              <a:lnSpc>
                <a:spcPct val="100000"/>
              </a:lnSpc>
              <a:defRPr sz="1400">
                <a:solidFill>
                  <a:schemeClr val="bg1"/>
                </a:solidFill>
              </a:defRPr>
            </a:lvl2pPr>
            <a:lvl3pPr marL="92075" indent="-92075">
              <a:buClr>
                <a:schemeClr val="accent1"/>
              </a:buClr>
              <a:buFont typeface="Wingdings" panose="05000000000000000000" pitchFamily="2" charset="2"/>
              <a:buChar char="§"/>
              <a:defRPr sz="1200">
                <a:solidFill>
                  <a:schemeClr val="bg1"/>
                </a:solidFill>
              </a:defRPr>
            </a:lvl3pPr>
            <a:lvl4pPr marL="265113" indent="-88900">
              <a:defRPr sz="1200">
                <a:solidFill>
                  <a:schemeClr val="bg1"/>
                </a:solidFill>
              </a:defRPr>
            </a:lvl4pPr>
            <a:lvl5pPr marL="92075" indent="-92075">
              <a:defRPr sz="1200">
                <a:solidFill>
                  <a:schemeClr val="accent1"/>
                </a:solidFill>
              </a:defRPr>
            </a:lvl5pPr>
          </a:lstStyle>
          <a:p>
            <a:pPr lvl="0"/>
            <a:r>
              <a:rPr lang="en-US" dirty="0"/>
              <a:t>Section title goes here</a:t>
            </a:r>
          </a:p>
        </p:txBody>
      </p:sp>
      <p:sp>
        <p:nvSpPr>
          <p:cNvPr id="12" name="Text Placeholder 12">
            <a:extLst>
              <a:ext uri="{FF2B5EF4-FFF2-40B4-BE49-F238E27FC236}">
                <a16:creationId xmlns:a16="http://schemas.microsoft.com/office/drawing/2014/main" id="{C2CBAF6E-6B12-5C95-2FD7-328CDA674EED}"/>
              </a:ext>
            </a:extLst>
          </p:cNvPr>
          <p:cNvSpPr>
            <a:spLocks noGrp="1"/>
          </p:cNvSpPr>
          <p:nvPr>
            <p:ph type="body" sz="quarter" idx="22" hasCustomPrompt="1"/>
          </p:nvPr>
        </p:nvSpPr>
        <p:spPr>
          <a:xfrm>
            <a:off x="5721174" y="2863850"/>
            <a:ext cx="2056638" cy="2660650"/>
          </a:xfrm>
          <a:prstGeom prst="rect">
            <a:avLst/>
          </a:prstGeom>
        </p:spPr>
        <p:txBody>
          <a:bodyPr>
            <a:noAutofit/>
          </a:bodyPr>
          <a:lstStyle>
            <a:lvl1pPr>
              <a:defRPr sz="1600" b="0" cap="none" baseline="0">
                <a:solidFill>
                  <a:schemeClr val="accent1"/>
                </a:solidFill>
              </a:defRPr>
            </a:lvl1pPr>
            <a:lvl2pPr>
              <a:lnSpc>
                <a:spcPct val="100000"/>
              </a:lnSpc>
              <a:defRPr sz="1400">
                <a:solidFill>
                  <a:schemeClr val="bg1"/>
                </a:solidFill>
              </a:defRPr>
            </a:lvl2pPr>
            <a:lvl3pPr marL="92075" indent="-92075">
              <a:buClr>
                <a:schemeClr val="accent1"/>
              </a:buClr>
              <a:buFont typeface="Wingdings" panose="05000000000000000000" pitchFamily="2" charset="2"/>
              <a:buChar char="§"/>
              <a:defRPr sz="1200">
                <a:solidFill>
                  <a:schemeClr val="bg1"/>
                </a:solidFill>
              </a:defRPr>
            </a:lvl3pPr>
            <a:lvl4pPr marL="265113" indent="-88900">
              <a:defRPr sz="1200">
                <a:solidFill>
                  <a:schemeClr val="bg1"/>
                </a:solidFill>
              </a:defRPr>
            </a:lvl4pPr>
            <a:lvl5pPr marL="92075" indent="-92075">
              <a:defRPr sz="1200">
                <a:solidFill>
                  <a:schemeClr val="accent1"/>
                </a:solidFill>
              </a:defRPr>
            </a:lvl5pPr>
          </a:lstStyle>
          <a:p>
            <a:pPr lvl="0"/>
            <a:r>
              <a:rPr lang="en-US" dirty="0"/>
              <a:t>Section title goes here</a:t>
            </a:r>
          </a:p>
        </p:txBody>
      </p:sp>
      <p:sp>
        <p:nvSpPr>
          <p:cNvPr id="13" name="Text Placeholder 12">
            <a:extLst>
              <a:ext uri="{FF2B5EF4-FFF2-40B4-BE49-F238E27FC236}">
                <a16:creationId xmlns:a16="http://schemas.microsoft.com/office/drawing/2014/main" id="{DE8593E5-62F5-42D3-5D03-7E0A759BE791}"/>
              </a:ext>
            </a:extLst>
          </p:cNvPr>
          <p:cNvSpPr>
            <a:spLocks noGrp="1"/>
          </p:cNvSpPr>
          <p:nvPr>
            <p:ph type="body" sz="quarter" idx="23" hasCustomPrompt="1"/>
          </p:nvPr>
        </p:nvSpPr>
        <p:spPr>
          <a:xfrm>
            <a:off x="8226953" y="2863850"/>
            <a:ext cx="2056638" cy="2660650"/>
          </a:xfrm>
          <a:prstGeom prst="rect">
            <a:avLst/>
          </a:prstGeom>
        </p:spPr>
        <p:txBody>
          <a:bodyPr>
            <a:noAutofit/>
          </a:bodyPr>
          <a:lstStyle>
            <a:lvl1pPr>
              <a:defRPr sz="1600" b="0" cap="none" baseline="0">
                <a:solidFill>
                  <a:schemeClr val="accent1"/>
                </a:solidFill>
              </a:defRPr>
            </a:lvl1pPr>
            <a:lvl2pPr>
              <a:lnSpc>
                <a:spcPct val="100000"/>
              </a:lnSpc>
              <a:defRPr sz="1400">
                <a:solidFill>
                  <a:schemeClr val="bg1"/>
                </a:solidFill>
              </a:defRPr>
            </a:lvl2pPr>
            <a:lvl3pPr marL="92075" indent="-92075">
              <a:buClr>
                <a:schemeClr val="accent1"/>
              </a:buClr>
              <a:buFont typeface="Wingdings" panose="05000000000000000000" pitchFamily="2" charset="2"/>
              <a:buChar char="§"/>
              <a:defRPr sz="1200">
                <a:solidFill>
                  <a:schemeClr val="bg1"/>
                </a:solidFill>
              </a:defRPr>
            </a:lvl3pPr>
            <a:lvl4pPr marL="265113" indent="-88900">
              <a:defRPr sz="1200">
                <a:solidFill>
                  <a:schemeClr val="bg1"/>
                </a:solidFill>
              </a:defRPr>
            </a:lvl4pPr>
            <a:lvl5pPr marL="92075" indent="-92075">
              <a:defRPr sz="1200">
                <a:solidFill>
                  <a:schemeClr val="accent1"/>
                </a:solidFill>
              </a:defRPr>
            </a:lvl5pPr>
          </a:lstStyle>
          <a:p>
            <a:pPr lvl="0"/>
            <a:r>
              <a:rPr lang="en-US" dirty="0"/>
              <a:t>Section title goes here</a:t>
            </a:r>
          </a:p>
        </p:txBody>
      </p:sp>
      <p:sp>
        <p:nvSpPr>
          <p:cNvPr id="14" name="Content Placeholder 3">
            <a:extLst>
              <a:ext uri="{FF2B5EF4-FFF2-40B4-BE49-F238E27FC236}">
                <a16:creationId xmlns:a16="http://schemas.microsoft.com/office/drawing/2014/main" id="{7AF039BF-1A50-A2E4-53C4-B1E26CE7D27C}"/>
              </a:ext>
            </a:extLst>
          </p:cNvPr>
          <p:cNvSpPr>
            <a:spLocks noGrp="1"/>
          </p:cNvSpPr>
          <p:nvPr>
            <p:ph sz="quarter" idx="17"/>
          </p:nvPr>
        </p:nvSpPr>
        <p:spPr>
          <a:xfrm>
            <a:off x="851106" y="1968008"/>
            <a:ext cx="594200" cy="594198"/>
          </a:xfrm>
          <a:prstGeom prst="rect">
            <a:avLst/>
          </a:prstGeom>
        </p:spPr>
        <p:txBody>
          <a:bodyPr/>
          <a:lstStyle>
            <a:lvl1pPr>
              <a:defRPr>
                <a:solidFill>
                  <a:schemeClr val="accent3">
                    <a:alpha val="0"/>
                  </a:schemeClr>
                </a:solidFill>
              </a:defRPr>
            </a:lvl1pPr>
          </a:lstStyle>
          <a:p>
            <a:pPr lvl="0"/>
            <a:endParaRPr lang="en-US" dirty="0"/>
          </a:p>
        </p:txBody>
      </p:sp>
      <p:sp>
        <p:nvSpPr>
          <p:cNvPr id="15" name="Content Placeholder 3">
            <a:extLst>
              <a:ext uri="{FF2B5EF4-FFF2-40B4-BE49-F238E27FC236}">
                <a16:creationId xmlns:a16="http://schemas.microsoft.com/office/drawing/2014/main" id="{2DD5069A-B8F7-B417-EAEF-2B6E85DA98C1}"/>
              </a:ext>
            </a:extLst>
          </p:cNvPr>
          <p:cNvSpPr>
            <a:spLocks noGrp="1"/>
          </p:cNvSpPr>
          <p:nvPr>
            <p:ph sz="quarter" idx="27"/>
          </p:nvPr>
        </p:nvSpPr>
        <p:spPr>
          <a:xfrm>
            <a:off x="3356887" y="1968008"/>
            <a:ext cx="594200" cy="594198"/>
          </a:xfrm>
          <a:prstGeom prst="rect">
            <a:avLst/>
          </a:prstGeom>
        </p:spPr>
        <p:txBody>
          <a:bodyPr/>
          <a:lstStyle>
            <a:lvl1pPr>
              <a:defRPr>
                <a:solidFill>
                  <a:schemeClr val="accent3">
                    <a:alpha val="0"/>
                  </a:schemeClr>
                </a:solidFill>
              </a:defRPr>
            </a:lvl1pPr>
          </a:lstStyle>
          <a:p>
            <a:pPr lvl="0"/>
            <a:endParaRPr lang="en-US" dirty="0"/>
          </a:p>
        </p:txBody>
      </p:sp>
      <p:sp>
        <p:nvSpPr>
          <p:cNvPr id="16" name="Content Placeholder 3">
            <a:extLst>
              <a:ext uri="{FF2B5EF4-FFF2-40B4-BE49-F238E27FC236}">
                <a16:creationId xmlns:a16="http://schemas.microsoft.com/office/drawing/2014/main" id="{9C000F76-2531-4578-EE36-88221704F5DB}"/>
              </a:ext>
            </a:extLst>
          </p:cNvPr>
          <p:cNvSpPr>
            <a:spLocks noGrp="1"/>
          </p:cNvSpPr>
          <p:nvPr>
            <p:ph sz="quarter" idx="28"/>
          </p:nvPr>
        </p:nvSpPr>
        <p:spPr>
          <a:xfrm>
            <a:off x="8368445" y="1968008"/>
            <a:ext cx="594200" cy="594198"/>
          </a:xfrm>
          <a:prstGeom prst="rect">
            <a:avLst/>
          </a:prstGeom>
        </p:spPr>
        <p:txBody>
          <a:bodyPr/>
          <a:lstStyle>
            <a:lvl1pPr>
              <a:defRPr>
                <a:solidFill>
                  <a:schemeClr val="accent3">
                    <a:alpha val="0"/>
                  </a:schemeClr>
                </a:solidFill>
              </a:defRPr>
            </a:lvl1pPr>
          </a:lstStyle>
          <a:p>
            <a:pPr lvl="0"/>
            <a:endParaRPr lang="en-US" dirty="0"/>
          </a:p>
        </p:txBody>
      </p:sp>
      <p:sp>
        <p:nvSpPr>
          <p:cNvPr id="17" name="Content Placeholder 3">
            <a:extLst>
              <a:ext uri="{FF2B5EF4-FFF2-40B4-BE49-F238E27FC236}">
                <a16:creationId xmlns:a16="http://schemas.microsoft.com/office/drawing/2014/main" id="{C1315043-25BC-0C2C-AAF8-9443C22FC5C9}"/>
              </a:ext>
            </a:extLst>
          </p:cNvPr>
          <p:cNvSpPr>
            <a:spLocks noGrp="1"/>
          </p:cNvSpPr>
          <p:nvPr>
            <p:ph sz="quarter" idx="29"/>
          </p:nvPr>
        </p:nvSpPr>
        <p:spPr>
          <a:xfrm>
            <a:off x="5862667" y="1968008"/>
            <a:ext cx="594200" cy="594198"/>
          </a:xfrm>
          <a:prstGeom prst="rect">
            <a:avLst/>
          </a:prstGeom>
        </p:spPr>
        <p:txBody>
          <a:bodyPr/>
          <a:lstStyle>
            <a:lvl1pPr>
              <a:defRPr>
                <a:solidFill>
                  <a:schemeClr val="accent3">
                    <a:alpha val="0"/>
                  </a:schemeClr>
                </a:solidFill>
              </a:defRPr>
            </a:lvl1pPr>
          </a:lstStyle>
          <a:p>
            <a:pPr lvl="0"/>
            <a:endParaRPr lang="en-US" dirty="0"/>
          </a:p>
        </p:txBody>
      </p:sp>
      <p:sp>
        <p:nvSpPr>
          <p:cNvPr id="2" name="Title 1">
            <a:extLst>
              <a:ext uri="{FF2B5EF4-FFF2-40B4-BE49-F238E27FC236}">
                <a16:creationId xmlns:a16="http://schemas.microsoft.com/office/drawing/2014/main" id="{2137E855-EAAC-B4E1-B63E-7BFFB2006A0F}"/>
              </a:ext>
            </a:extLst>
          </p:cNvPr>
          <p:cNvSpPr>
            <a:spLocks noGrp="1"/>
          </p:cNvSpPr>
          <p:nvPr>
            <p:ph type="title" hasCustomPrompt="1"/>
          </p:nvPr>
        </p:nvSpPr>
        <p:spPr/>
        <p:txBody>
          <a:bodyPr/>
          <a:lstStyle/>
          <a:p>
            <a:r>
              <a:rPr lang="en-US" dirty="0"/>
              <a:t>Agenda</a:t>
            </a:r>
            <a:endParaRPr lang="en-AU" dirty="0"/>
          </a:p>
        </p:txBody>
      </p:sp>
      <p:sp>
        <p:nvSpPr>
          <p:cNvPr id="3" name="Footer Placeholder 2">
            <a:extLst>
              <a:ext uri="{FF2B5EF4-FFF2-40B4-BE49-F238E27FC236}">
                <a16:creationId xmlns:a16="http://schemas.microsoft.com/office/drawing/2014/main" id="{663B2F23-F1EC-E17A-99F0-C7B363D30E7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72D79AF0-D994-0695-895F-5BD91E6ACED5}"/>
              </a:ext>
            </a:extLst>
          </p:cNvPr>
          <p:cNvSpPr>
            <a:spLocks noGrp="1"/>
          </p:cNvSpPr>
          <p:nvPr>
            <p:ph type="sldNum" sz="quarter" idx="11"/>
          </p:nvPr>
        </p:nvSpPr>
        <p:spPr/>
        <p:txBody>
          <a:bodyPr/>
          <a:lstStyle/>
          <a:p>
            <a:fld id="{7358F1CF-39AF-46DE-B4E5-5FCC7D3E4E8E}" type="slidenum">
              <a:rPr lang="en-AU" smtClean="0"/>
              <a:pPr/>
              <a:t>‹#›</a:t>
            </a:fld>
            <a:endParaRPr lang="en-AU"/>
          </a:p>
        </p:txBody>
      </p:sp>
    </p:spTree>
    <p:extLst>
      <p:ext uri="{BB962C8B-B14F-4D97-AF65-F5344CB8AC3E}">
        <p14:creationId xmlns:p14="http://schemas.microsoft.com/office/powerpoint/2010/main" val="365935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6" name="Content Placeholder 5">
            <a:extLst>
              <a:ext uri="{FF2B5EF4-FFF2-40B4-BE49-F238E27FC236}">
                <a16:creationId xmlns:a16="http://schemas.microsoft.com/office/drawing/2014/main" id="{1C92134B-6A37-1C22-D98B-977CA8C2AFE7}"/>
              </a:ext>
            </a:extLst>
          </p:cNvPr>
          <p:cNvSpPr>
            <a:spLocks noGrp="1"/>
          </p:cNvSpPr>
          <p:nvPr>
            <p:ph sz="quarter" idx="12"/>
          </p:nvPr>
        </p:nvSpPr>
        <p:spPr>
          <a:xfrm>
            <a:off x="709613" y="1952625"/>
            <a:ext cx="10453687"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a:extLst>
              <a:ext uri="{FF2B5EF4-FFF2-40B4-BE49-F238E27FC236}">
                <a16:creationId xmlns:a16="http://schemas.microsoft.com/office/drawing/2014/main" id="{1AB385EB-A906-6F86-4A16-A2DFE12BC299}"/>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4272777629"/>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6" name="Content Placeholder 5">
            <a:extLst>
              <a:ext uri="{FF2B5EF4-FFF2-40B4-BE49-F238E27FC236}">
                <a16:creationId xmlns:a16="http://schemas.microsoft.com/office/drawing/2014/main" id="{1C92134B-6A37-1C22-D98B-977CA8C2AFE7}"/>
              </a:ext>
            </a:extLst>
          </p:cNvPr>
          <p:cNvSpPr>
            <a:spLocks noGrp="1"/>
          </p:cNvSpPr>
          <p:nvPr>
            <p:ph sz="quarter" idx="12"/>
          </p:nvPr>
        </p:nvSpPr>
        <p:spPr>
          <a:xfrm>
            <a:off x="709613" y="1952625"/>
            <a:ext cx="50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5">
            <a:extLst>
              <a:ext uri="{FF2B5EF4-FFF2-40B4-BE49-F238E27FC236}">
                <a16:creationId xmlns:a16="http://schemas.microsoft.com/office/drawing/2014/main" id="{901BC878-90ED-A767-C60A-8758EAC0224F}"/>
              </a:ext>
            </a:extLst>
          </p:cNvPr>
          <p:cNvSpPr>
            <a:spLocks noGrp="1"/>
          </p:cNvSpPr>
          <p:nvPr>
            <p:ph sz="quarter" idx="14"/>
          </p:nvPr>
        </p:nvSpPr>
        <p:spPr>
          <a:xfrm>
            <a:off x="6123299" y="1952625"/>
            <a:ext cx="50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Text Placeholder 9">
            <a:extLst>
              <a:ext uri="{FF2B5EF4-FFF2-40B4-BE49-F238E27FC236}">
                <a16:creationId xmlns:a16="http://schemas.microsoft.com/office/drawing/2014/main" id="{D4DD36C2-B3F7-2104-EC9E-C976713100CB}"/>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1685495626"/>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FDE-A319-1758-48A5-323BD8328939}"/>
              </a:ext>
            </a:extLst>
          </p:cNvPr>
          <p:cNvSpPr>
            <a:spLocks noGrp="1"/>
          </p:cNvSpPr>
          <p:nvPr>
            <p:ph type="title" hasCustomPrompt="1"/>
          </p:nvPr>
        </p:nvSpPr>
        <p:spPr>
          <a:xfrm>
            <a:off x="709667" y="723901"/>
            <a:ext cx="10466333" cy="324000"/>
          </a:xfrm>
        </p:spPr>
        <p:txBody>
          <a:bodyPr/>
          <a:lstStyle>
            <a:lvl1pPr>
              <a:defRPr>
                <a:solidFill>
                  <a:schemeClr val="accent2"/>
                </a:solidFill>
              </a:defRPr>
            </a:lvl1pPr>
          </a:lstStyle>
          <a:p>
            <a:r>
              <a:rPr lang="en-US" dirty="0"/>
              <a:t>Title</a:t>
            </a:r>
            <a:endParaRPr lang="en-AU" dirty="0"/>
          </a:p>
        </p:txBody>
      </p:sp>
      <p:sp>
        <p:nvSpPr>
          <p:cNvPr id="3" name="Footer Placeholder 2">
            <a:extLst>
              <a:ext uri="{FF2B5EF4-FFF2-40B4-BE49-F238E27FC236}">
                <a16:creationId xmlns:a16="http://schemas.microsoft.com/office/drawing/2014/main" id="{03ECA4F7-4500-33B1-62AF-BCF8281004E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A01C4C71-085C-1F99-3D4B-2B616A5A6E27}"/>
              </a:ext>
            </a:extLst>
          </p:cNvPr>
          <p:cNvSpPr>
            <a:spLocks noGrp="1"/>
          </p:cNvSpPr>
          <p:nvPr>
            <p:ph type="sldNum" sz="quarter" idx="11"/>
          </p:nvPr>
        </p:nvSpPr>
        <p:spPr/>
        <p:txBody>
          <a:bodyPr/>
          <a:lstStyle/>
          <a:p>
            <a:fld id="{7358F1CF-39AF-46DE-B4E5-5FCC7D3E4E8E}" type="slidenum">
              <a:rPr lang="en-AU" smtClean="0"/>
              <a:pPr/>
              <a:t>‹#›</a:t>
            </a:fld>
            <a:endParaRPr lang="en-AU"/>
          </a:p>
        </p:txBody>
      </p:sp>
      <p:sp>
        <p:nvSpPr>
          <p:cNvPr id="6" name="Content Placeholder 5">
            <a:extLst>
              <a:ext uri="{FF2B5EF4-FFF2-40B4-BE49-F238E27FC236}">
                <a16:creationId xmlns:a16="http://schemas.microsoft.com/office/drawing/2014/main" id="{1C92134B-6A37-1C22-D98B-977CA8C2AFE7}"/>
              </a:ext>
            </a:extLst>
          </p:cNvPr>
          <p:cNvSpPr>
            <a:spLocks noGrp="1"/>
          </p:cNvSpPr>
          <p:nvPr>
            <p:ph sz="quarter" idx="12"/>
          </p:nvPr>
        </p:nvSpPr>
        <p:spPr>
          <a:xfrm>
            <a:off x="709613" y="1952625"/>
            <a:ext cx="32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5">
            <a:extLst>
              <a:ext uri="{FF2B5EF4-FFF2-40B4-BE49-F238E27FC236}">
                <a16:creationId xmlns:a16="http://schemas.microsoft.com/office/drawing/2014/main" id="{E5CFA531-3E1E-0967-28C3-005CA58876A4}"/>
              </a:ext>
            </a:extLst>
          </p:cNvPr>
          <p:cNvSpPr>
            <a:spLocks noGrp="1"/>
          </p:cNvSpPr>
          <p:nvPr>
            <p:ph sz="quarter" idx="14"/>
          </p:nvPr>
        </p:nvSpPr>
        <p:spPr>
          <a:xfrm>
            <a:off x="4316456" y="1952625"/>
            <a:ext cx="32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5">
            <a:extLst>
              <a:ext uri="{FF2B5EF4-FFF2-40B4-BE49-F238E27FC236}">
                <a16:creationId xmlns:a16="http://schemas.microsoft.com/office/drawing/2014/main" id="{A0B6BFD1-8AF6-6FEA-AC97-BDC4D0650BE1}"/>
              </a:ext>
            </a:extLst>
          </p:cNvPr>
          <p:cNvSpPr>
            <a:spLocks noGrp="1"/>
          </p:cNvSpPr>
          <p:nvPr>
            <p:ph sz="quarter" idx="15"/>
          </p:nvPr>
        </p:nvSpPr>
        <p:spPr>
          <a:xfrm>
            <a:off x="7923299" y="1952625"/>
            <a:ext cx="3240000" cy="41735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9">
            <a:extLst>
              <a:ext uri="{FF2B5EF4-FFF2-40B4-BE49-F238E27FC236}">
                <a16:creationId xmlns:a16="http://schemas.microsoft.com/office/drawing/2014/main" id="{44FD6D86-E04D-AD61-24E6-6636263807D3}"/>
              </a:ext>
            </a:extLst>
          </p:cNvPr>
          <p:cNvSpPr>
            <a:spLocks noGrp="1"/>
          </p:cNvSpPr>
          <p:nvPr>
            <p:ph type="body" sz="quarter" idx="13" hasCustomPrompt="1"/>
          </p:nvPr>
        </p:nvSpPr>
        <p:spPr>
          <a:xfrm>
            <a:off x="709612" y="1047750"/>
            <a:ext cx="10453687" cy="324000"/>
          </a:xfrm>
          <a:prstGeom prst="rect">
            <a:avLst/>
          </a:prstGeom>
        </p:spPr>
        <p:txBody>
          <a:bodyPr>
            <a:noAutofit/>
          </a:bodyPr>
          <a:lstStyle>
            <a:lvl1pPr>
              <a:defRPr sz="2400" b="0" cap="none" baseline="0">
                <a:solidFill>
                  <a:schemeClr val="accent1"/>
                </a:solidFill>
              </a:defRPr>
            </a:lvl1pPr>
          </a:lstStyle>
          <a:p>
            <a:pPr lvl="0"/>
            <a:r>
              <a:rPr lang="en-US" dirty="0"/>
              <a:t>Subtitle</a:t>
            </a:r>
            <a:endParaRPr lang="en-AU" dirty="0"/>
          </a:p>
        </p:txBody>
      </p:sp>
    </p:spTree>
    <p:extLst>
      <p:ext uri="{BB962C8B-B14F-4D97-AF65-F5344CB8AC3E}">
        <p14:creationId xmlns:p14="http://schemas.microsoft.com/office/powerpoint/2010/main" val="2709081408"/>
      </p:ext>
    </p:extLst>
  </p:cSld>
  <p:clrMapOvr>
    <a:masterClrMapping/>
  </p:clrMapOvr>
  <p:extLst>
    <p:ext uri="{DCECCB84-F9BA-43D5-87BE-67443E8EF086}">
      <p15:sldGuideLst xmlns:p15="http://schemas.microsoft.com/office/powerpoint/2012/main">
        <p15:guide id="1" orient="horz" pos="123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9272A-5F3A-41C6-BDAC-56BE2E6829F1}"/>
              </a:ext>
            </a:extLst>
          </p:cNvPr>
          <p:cNvSpPr>
            <a:spLocks noGrp="1"/>
          </p:cNvSpPr>
          <p:nvPr>
            <p:ph type="title"/>
          </p:nvPr>
        </p:nvSpPr>
        <p:spPr>
          <a:xfrm>
            <a:off x="709667" y="723901"/>
            <a:ext cx="7710433" cy="660399"/>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26CE626E-FD8E-31F4-9A5B-510601C63130}"/>
              </a:ext>
            </a:extLst>
          </p:cNvPr>
          <p:cNvSpPr>
            <a:spLocks noGrp="1"/>
          </p:cNvSpPr>
          <p:nvPr>
            <p:ph type="ftr" sz="quarter" idx="3"/>
          </p:nvPr>
        </p:nvSpPr>
        <p:spPr>
          <a:xfrm>
            <a:off x="709613" y="6356350"/>
            <a:ext cx="4114800" cy="365125"/>
          </a:xfrm>
          <a:prstGeom prst="rect">
            <a:avLst/>
          </a:prstGeom>
        </p:spPr>
        <p:txBody>
          <a:bodyPr vert="horz" lIns="0" tIns="0" rIns="0" bIns="0" rtlCol="0" anchor="ctr"/>
          <a:lstStyle>
            <a:lvl1pPr algn="l">
              <a:defRPr sz="1000">
                <a:solidFill>
                  <a:schemeClr val="tx1"/>
                </a:solidFill>
              </a:defRPr>
            </a:lvl1p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E61DE89C-D6D8-BE7B-8182-C376E6DF0052}"/>
              </a:ext>
            </a:extLst>
          </p:cNvPr>
          <p:cNvSpPr>
            <a:spLocks noGrp="1"/>
          </p:cNvSpPr>
          <p:nvPr>
            <p:ph type="sldNum" sz="quarter" idx="4"/>
          </p:nvPr>
        </p:nvSpPr>
        <p:spPr>
          <a:xfrm>
            <a:off x="8420100" y="6356350"/>
            <a:ext cx="2743200" cy="365125"/>
          </a:xfrm>
          <a:prstGeom prst="rect">
            <a:avLst/>
          </a:prstGeom>
        </p:spPr>
        <p:txBody>
          <a:bodyPr vert="horz" lIns="0" tIns="0" rIns="0" bIns="0" rtlCol="0" anchor="ctr"/>
          <a:lstStyle>
            <a:lvl1pPr algn="r">
              <a:defRPr sz="1000">
                <a:solidFill>
                  <a:schemeClr val="tx1"/>
                </a:solidFill>
              </a:defRPr>
            </a:lvl1pPr>
          </a:lstStyle>
          <a:p>
            <a:fld id="{7358F1CF-39AF-46DE-B4E5-5FCC7D3E4E8E}" type="slidenum">
              <a:rPr lang="en-AU" smtClean="0"/>
              <a:pPr/>
              <a:t>‹#›</a:t>
            </a:fld>
            <a:endParaRPr lang="en-AU"/>
          </a:p>
        </p:txBody>
      </p:sp>
      <p:sp>
        <p:nvSpPr>
          <p:cNvPr id="22" name="Text Placeholder 2">
            <a:extLst>
              <a:ext uri="{FF2B5EF4-FFF2-40B4-BE49-F238E27FC236}">
                <a16:creationId xmlns:a16="http://schemas.microsoft.com/office/drawing/2014/main" id="{61E94B57-5113-FBA4-6297-DA65DEA9F70E}"/>
              </a:ext>
            </a:extLst>
          </p:cNvPr>
          <p:cNvSpPr>
            <a:spLocks noGrp="1"/>
          </p:cNvSpPr>
          <p:nvPr>
            <p:ph type="body" idx="1"/>
          </p:nvPr>
        </p:nvSpPr>
        <p:spPr>
          <a:xfrm>
            <a:off x="709613" y="1952625"/>
            <a:ext cx="10453687" cy="4394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Box 3">
            <a:extLst>
              <a:ext uri="{FF2B5EF4-FFF2-40B4-BE49-F238E27FC236}">
                <a16:creationId xmlns:a16="http://schemas.microsoft.com/office/drawing/2014/main" id="{35982DF9-B852-C93F-E28D-E20997BCA8A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pic>
        <p:nvPicPr>
          <p:cNvPr id="8" name="Picture 7">
            <a:extLst>
              <a:ext uri="{FF2B5EF4-FFF2-40B4-BE49-F238E27FC236}">
                <a16:creationId xmlns:a16="http://schemas.microsoft.com/office/drawing/2014/main" id="{5D19EE68-CF20-AF8F-4B3E-E5A471326FFA}"/>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722100" y="0"/>
            <a:ext cx="469900" cy="6858000"/>
          </a:xfrm>
          <a:prstGeom prst="rect">
            <a:avLst/>
          </a:prstGeom>
        </p:spPr>
      </p:pic>
      <p:pic>
        <p:nvPicPr>
          <p:cNvPr id="10" name="Picture 9" descr="A logo with a person in the middle&#10;&#10;Description automatically generated">
            <a:extLst>
              <a:ext uri="{FF2B5EF4-FFF2-40B4-BE49-F238E27FC236}">
                <a16:creationId xmlns:a16="http://schemas.microsoft.com/office/drawing/2014/main" id="{7039EB28-045A-6E21-3DAA-9AE8B903300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207068" y="674143"/>
            <a:ext cx="2015866" cy="325431"/>
          </a:xfrm>
          <a:prstGeom prst="rect">
            <a:avLst/>
          </a:prstGeom>
        </p:spPr>
      </p:pic>
    </p:spTree>
    <p:extLst>
      <p:ext uri="{BB962C8B-B14F-4D97-AF65-F5344CB8AC3E}">
        <p14:creationId xmlns:p14="http://schemas.microsoft.com/office/powerpoint/2010/main" val="840408650"/>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93" r:id="rId3"/>
    <p:sldLayoutId id="2147483663" r:id="rId4"/>
    <p:sldLayoutId id="2147483662" r:id="rId5"/>
    <p:sldLayoutId id="2147483661" r:id="rId6"/>
    <p:sldLayoutId id="2147483657" r:id="rId7"/>
    <p:sldLayoutId id="2147483658" r:id="rId8"/>
    <p:sldLayoutId id="2147483659" r:id="rId9"/>
    <p:sldLayoutId id="2147483665" r:id="rId10"/>
    <p:sldLayoutId id="2147483669" r:id="rId11"/>
    <p:sldLayoutId id="2147483668" r:id="rId12"/>
    <p:sldLayoutId id="2147483666" r:id="rId13"/>
    <p:sldLayoutId id="2147483664" r:id="rId14"/>
    <p:sldLayoutId id="2147483667" r:id="rId15"/>
    <p:sldLayoutId id="2147483672" r:id="rId16"/>
    <p:sldLayoutId id="2147483677" r:id="rId17"/>
    <p:sldLayoutId id="2147483680" r:id="rId18"/>
    <p:sldLayoutId id="2147483673" r:id="rId19"/>
    <p:sldLayoutId id="2147483691" r:id="rId20"/>
    <p:sldLayoutId id="2147483681" r:id="rId21"/>
  </p:sldLayoutIdLst>
  <p:hf hdr="0" dt="0"/>
  <p:txStyles>
    <p:titleStyle>
      <a:lvl1pPr algn="l" defTabSz="914400" rtl="0" eaLnBrk="1" latinLnBrk="0" hangingPunct="1">
        <a:lnSpc>
          <a:spcPct val="90000"/>
        </a:lnSpc>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200" b="1" kern="1200" cap="none" baseline="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2pPr>
      <a:lvl3pPr marL="179388" indent="-17938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357188" indent="-177800" algn="l" defTabSz="914400" rtl="0" eaLnBrk="1" latinLnBrk="0" hangingPunct="1">
        <a:lnSpc>
          <a:spcPct val="100000"/>
        </a:lnSpc>
        <a:spcBef>
          <a:spcPts val="0"/>
        </a:spcBef>
        <a:spcAft>
          <a:spcPts val="600"/>
        </a:spcAft>
        <a:buFont typeface="Calibri" panose="020F0502020204030204" pitchFamily="34" charset="0"/>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10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47" userDrawn="1">
          <p15:clr>
            <a:srgbClr val="F26B43"/>
          </p15:clr>
        </p15:guide>
        <p15:guide id="3" orient="horz" pos="3859" userDrawn="1">
          <p15:clr>
            <a:srgbClr val="F26B43"/>
          </p15:clr>
        </p15:guide>
        <p15:guide id="4" pos="7032" userDrawn="1">
          <p15:clr>
            <a:srgbClr val="F26B43"/>
          </p15:clr>
        </p15:guide>
        <p15:guide id="5" orient="horz" pos="456" userDrawn="1">
          <p15:clr>
            <a:srgbClr val="F26B43"/>
          </p15:clr>
        </p15:guide>
        <p15:guide id="6" orient="horz" pos="1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5.xml"/><Relationship Id="rId5" Type="http://schemas.openxmlformats.org/officeDocument/2006/relationships/chart" Target="../charts/chart14.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1.xml"/><Relationship Id="rId5" Type="http://schemas.openxmlformats.org/officeDocument/2006/relationships/image" Target="../media/image17.jpg"/><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EC0E-95C9-935C-7C05-608785E0085A}"/>
              </a:ext>
            </a:extLst>
          </p:cNvPr>
          <p:cNvSpPr>
            <a:spLocks noGrp="1"/>
          </p:cNvSpPr>
          <p:nvPr>
            <p:ph type="ctrTitle"/>
          </p:nvPr>
        </p:nvSpPr>
        <p:spPr/>
        <p:txBody>
          <a:bodyPr/>
          <a:lstStyle/>
          <a:p>
            <a:r>
              <a:rPr lang="en-AU" dirty="0"/>
              <a:t>Title here</a:t>
            </a:r>
          </a:p>
        </p:txBody>
      </p:sp>
      <p:sp>
        <p:nvSpPr>
          <p:cNvPr id="3" name="Subtitle 2">
            <a:extLst>
              <a:ext uri="{FF2B5EF4-FFF2-40B4-BE49-F238E27FC236}">
                <a16:creationId xmlns:a16="http://schemas.microsoft.com/office/drawing/2014/main" id="{30426F91-4330-E577-BC2D-C437B7C2663C}"/>
              </a:ext>
            </a:extLst>
          </p:cNvPr>
          <p:cNvSpPr>
            <a:spLocks noGrp="1"/>
          </p:cNvSpPr>
          <p:nvPr>
            <p:ph type="subTitle" idx="1"/>
          </p:nvPr>
        </p:nvSpPr>
        <p:spPr/>
        <p:txBody>
          <a:bodyPr/>
          <a:lstStyle/>
          <a:p>
            <a:r>
              <a:rPr lang="en-US" dirty="0"/>
              <a:t>Subtitle</a:t>
            </a:r>
          </a:p>
        </p:txBody>
      </p:sp>
    </p:spTree>
    <p:extLst>
      <p:ext uri="{BB962C8B-B14F-4D97-AF65-F5344CB8AC3E}">
        <p14:creationId xmlns:p14="http://schemas.microsoft.com/office/powerpoint/2010/main" val="100189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0ADF7A3A-B379-19DB-6A01-1197902CF89F}"/>
              </a:ext>
            </a:extLst>
          </p:cNvPr>
          <p:cNvSpPr>
            <a:spLocks noGrp="1"/>
          </p:cNvSpPr>
          <p:nvPr>
            <p:ph sz="quarter" idx="12"/>
          </p:nvPr>
        </p:nvSpPr>
        <p:spPr/>
        <p:txBody>
          <a:bodyPr>
            <a:noAutofit/>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endParaRPr lang="en-AU" dirty="0"/>
          </a:p>
        </p:txBody>
      </p:sp>
      <p:sp>
        <p:nvSpPr>
          <p:cNvPr id="5" name="Content Placeholder 4">
            <a:extLst>
              <a:ext uri="{FF2B5EF4-FFF2-40B4-BE49-F238E27FC236}">
                <a16:creationId xmlns:a16="http://schemas.microsoft.com/office/drawing/2014/main" id="{F7A18E3A-804D-8EFE-E344-773DC5B0D6A7}"/>
              </a:ext>
            </a:extLst>
          </p:cNvPr>
          <p:cNvSpPr>
            <a:spLocks noGrp="1"/>
          </p:cNvSpPr>
          <p:nvPr>
            <p:ph sz="quarter" idx="14"/>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endParaRPr lang="en-AU" dirty="0"/>
          </a:p>
        </p:txBody>
      </p:sp>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a:xfrm>
            <a:off x="709613" y="1047750"/>
            <a:ext cx="10453687" cy="324000"/>
          </a:xfrm>
        </p:spPr>
        <p:txBody>
          <a:bodyPr>
            <a:noAutofit/>
          </a:bodyPr>
          <a:lstStyle/>
          <a:p>
            <a:r>
              <a:rPr lang="en-AU" dirty="0"/>
              <a:t>Subtitle</a:t>
            </a:r>
          </a:p>
        </p:txBody>
      </p:sp>
      <p:graphicFrame>
        <p:nvGraphicFramePr>
          <p:cNvPr id="9" name="Fußzeile 9pt">
            <a:extLst>
              <a:ext uri="{FF2B5EF4-FFF2-40B4-BE49-F238E27FC236}">
                <a16:creationId xmlns:a16="http://schemas.microsoft.com/office/drawing/2014/main" id="{CDDD6B74-9943-9616-C678-D18B0C5DE621}"/>
              </a:ext>
            </a:extLst>
          </p:cNvPr>
          <p:cNvGraphicFramePr>
            <a:graphicFrameLocks noGrp="1"/>
          </p:cNvGraphicFramePr>
          <p:nvPr>
            <p:ph sz="quarter" idx="15"/>
            <p:custDataLst>
              <p:tags r:id="rId1"/>
            </p:custDataLst>
            <p:extLst>
              <p:ext uri="{D42A27DB-BD31-4B8C-83A1-F6EECF244321}">
                <p14:modId xmlns:p14="http://schemas.microsoft.com/office/powerpoint/2010/main" val="2524940845"/>
              </p:ext>
            </p:extLst>
          </p:nvPr>
        </p:nvGraphicFramePr>
        <p:xfrm>
          <a:off x="7923213" y="1952625"/>
          <a:ext cx="3240088" cy="4173540"/>
        </p:xfrm>
        <a:graphic>
          <a:graphicData uri="http://schemas.openxmlformats.org/drawingml/2006/table">
            <a:tbl>
              <a:tblPr firstRow="1">
                <a:tableStyleId>{68D230F3-CF80-4859-8CE7-A43EE81993B5}</a:tableStyleId>
              </a:tblPr>
              <a:tblGrid>
                <a:gridCol w="1620044">
                  <a:extLst>
                    <a:ext uri="{9D8B030D-6E8A-4147-A177-3AD203B41FA5}">
                      <a16:colId xmlns:a16="http://schemas.microsoft.com/office/drawing/2014/main" val="2522202568"/>
                    </a:ext>
                  </a:extLst>
                </a:gridCol>
                <a:gridCol w="1620044">
                  <a:extLst>
                    <a:ext uri="{9D8B030D-6E8A-4147-A177-3AD203B41FA5}">
                      <a16:colId xmlns:a16="http://schemas.microsoft.com/office/drawing/2014/main" val="3304498617"/>
                    </a:ext>
                  </a:extLst>
                </a:gridCol>
              </a:tblGrid>
              <a:tr h="417354">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17354">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811309"/>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396720"/>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709291"/>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162687"/>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4652061"/>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87986"/>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8559862"/>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811234"/>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3483222"/>
                  </a:ext>
                </a:extLst>
              </a:tr>
            </a:tbl>
          </a:graphicData>
        </a:graphic>
      </p:graphicFrame>
      <p:sp>
        <p:nvSpPr>
          <p:cNvPr id="6" name="Footer Placeholder 5">
            <a:extLst>
              <a:ext uri="{FF2B5EF4-FFF2-40B4-BE49-F238E27FC236}">
                <a16:creationId xmlns:a16="http://schemas.microsoft.com/office/drawing/2014/main" id="{C5EC693E-0C0A-B58F-64F1-932B3A0A95E0}"/>
              </a:ext>
            </a:extLst>
          </p:cNvPr>
          <p:cNvSpPr>
            <a:spLocks noGrp="1"/>
          </p:cNvSpPr>
          <p:nvPr>
            <p:ph type="ftr" sz="quarter" idx="10"/>
          </p:nvPr>
        </p:nvSpPr>
        <p:spPr/>
        <p:txBody>
          <a:bodyPr/>
          <a:lstStyle/>
          <a:p>
            <a:r>
              <a:rPr lang="en-AU"/>
              <a:t>Presentation title goes here</a:t>
            </a:r>
            <a:endParaRPr lang="en-AU" dirty="0"/>
          </a:p>
        </p:txBody>
      </p:sp>
      <p:sp>
        <p:nvSpPr>
          <p:cNvPr id="7" name="Slide Number Placeholder 6">
            <a:extLst>
              <a:ext uri="{FF2B5EF4-FFF2-40B4-BE49-F238E27FC236}">
                <a16:creationId xmlns:a16="http://schemas.microsoft.com/office/drawing/2014/main" id="{B554DB50-8B61-D23E-A80A-0379360FB8DB}"/>
              </a:ext>
            </a:extLst>
          </p:cNvPr>
          <p:cNvSpPr>
            <a:spLocks noGrp="1"/>
          </p:cNvSpPr>
          <p:nvPr>
            <p:ph type="sldNum" sz="quarter" idx="11"/>
          </p:nvPr>
        </p:nvSpPr>
        <p:spPr/>
        <p:txBody>
          <a:bodyPr/>
          <a:lstStyle/>
          <a:p>
            <a:fld id="{7358F1CF-39AF-46DE-B4E5-5FCC7D3E4E8E}" type="slidenum">
              <a:rPr lang="en-AU" smtClean="0"/>
              <a:pPr/>
              <a:t>10</a:t>
            </a:fld>
            <a:endParaRPr lang="en-AU"/>
          </a:p>
        </p:txBody>
      </p:sp>
    </p:spTree>
    <p:extLst>
      <p:ext uri="{BB962C8B-B14F-4D97-AF65-F5344CB8AC3E}">
        <p14:creationId xmlns:p14="http://schemas.microsoft.com/office/powerpoint/2010/main" val="79106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0ADF7A3A-B379-19DB-6A01-1197902CF89F}"/>
              </a:ext>
            </a:extLst>
          </p:cNvPr>
          <p:cNvSpPr>
            <a:spLocks noGrp="1"/>
          </p:cNvSpPr>
          <p:nvPr>
            <p:ph sz="quarter" idx="12"/>
          </p:nvPr>
        </p:nvSpPr>
        <p:spPr>
          <a:xfrm>
            <a:off x="709613" y="1952625"/>
            <a:ext cx="5040000" cy="1908000"/>
          </a:xfrm>
        </p:spPr>
        <p:txBody>
          <a:bodyPr>
            <a:noAutofit/>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p:txBody>
      </p:sp>
      <p:sp>
        <p:nvSpPr>
          <p:cNvPr id="5" name="Content Placeholder 4">
            <a:extLst>
              <a:ext uri="{FF2B5EF4-FFF2-40B4-BE49-F238E27FC236}">
                <a16:creationId xmlns:a16="http://schemas.microsoft.com/office/drawing/2014/main" id="{F7A18E3A-804D-8EFE-E344-773DC5B0D6A7}"/>
              </a:ext>
            </a:extLst>
          </p:cNvPr>
          <p:cNvSpPr>
            <a:spLocks noGrp="1"/>
          </p:cNvSpPr>
          <p:nvPr>
            <p:ph sz="quarter" idx="14"/>
          </p:nvPr>
        </p:nvSpPr>
        <p:spPr>
          <a:xfrm>
            <a:off x="6123299" y="1952625"/>
            <a:ext cx="5040000" cy="1908000"/>
          </a:xfrm>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p:txBody>
      </p:sp>
      <p:sp>
        <p:nvSpPr>
          <p:cNvPr id="6" name="Content Placeholder 5">
            <a:extLst>
              <a:ext uri="{FF2B5EF4-FFF2-40B4-BE49-F238E27FC236}">
                <a16:creationId xmlns:a16="http://schemas.microsoft.com/office/drawing/2014/main" id="{42610D79-C5A6-5FF6-9316-FE18143E59D9}"/>
              </a:ext>
            </a:extLst>
          </p:cNvPr>
          <p:cNvSpPr>
            <a:spLocks noGrp="1"/>
          </p:cNvSpPr>
          <p:nvPr>
            <p:ph sz="quarter" idx="15"/>
          </p:nvPr>
        </p:nvSpPr>
        <p:spPr>
          <a:xfrm>
            <a:off x="709613" y="4218163"/>
            <a:ext cx="5040000" cy="1908000"/>
          </a:xfrm>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p:txBody>
      </p:sp>
      <p:sp>
        <p:nvSpPr>
          <p:cNvPr id="7" name="Content Placeholder 6">
            <a:extLst>
              <a:ext uri="{FF2B5EF4-FFF2-40B4-BE49-F238E27FC236}">
                <a16:creationId xmlns:a16="http://schemas.microsoft.com/office/drawing/2014/main" id="{6EB27F2C-294F-2C68-1BE9-B7E5B56AD536}"/>
              </a:ext>
            </a:extLst>
          </p:cNvPr>
          <p:cNvSpPr>
            <a:spLocks noGrp="1"/>
          </p:cNvSpPr>
          <p:nvPr>
            <p:ph sz="quarter" idx="16"/>
          </p:nvPr>
        </p:nvSpPr>
        <p:spPr>
          <a:xfrm>
            <a:off x="6123299" y="4218163"/>
            <a:ext cx="5040000" cy="1908000"/>
          </a:xfrm>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p:txBody>
      </p:sp>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a:xfrm>
            <a:off x="709613" y="1047750"/>
            <a:ext cx="10453687" cy="323850"/>
          </a:xfrm>
        </p:spPr>
        <p:txBody>
          <a:bodyPr>
            <a:noAutofit/>
          </a:bodyPr>
          <a:lstStyle/>
          <a:p>
            <a:r>
              <a:rPr lang="en-AU" dirty="0"/>
              <a:t>Subtitle</a:t>
            </a:r>
          </a:p>
        </p:txBody>
      </p:sp>
      <p:sp>
        <p:nvSpPr>
          <p:cNvPr id="8" name="Footer Placeholder 7">
            <a:extLst>
              <a:ext uri="{FF2B5EF4-FFF2-40B4-BE49-F238E27FC236}">
                <a16:creationId xmlns:a16="http://schemas.microsoft.com/office/drawing/2014/main" id="{64ACDAE1-B8C0-1B85-204C-C6FBB7793411}"/>
              </a:ext>
            </a:extLst>
          </p:cNvPr>
          <p:cNvSpPr>
            <a:spLocks noGrp="1"/>
          </p:cNvSpPr>
          <p:nvPr>
            <p:ph type="ftr" sz="quarter" idx="10"/>
          </p:nvPr>
        </p:nvSpPr>
        <p:spPr/>
        <p:txBody>
          <a:bodyPr/>
          <a:lstStyle/>
          <a:p>
            <a:r>
              <a:rPr lang="en-AU"/>
              <a:t>Presentation title goes here</a:t>
            </a:r>
            <a:endParaRPr lang="en-AU" dirty="0"/>
          </a:p>
        </p:txBody>
      </p:sp>
      <p:sp>
        <p:nvSpPr>
          <p:cNvPr id="9" name="Slide Number Placeholder 8">
            <a:extLst>
              <a:ext uri="{FF2B5EF4-FFF2-40B4-BE49-F238E27FC236}">
                <a16:creationId xmlns:a16="http://schemas.microsoft.com/office/drawing/2014/main" id="{D2EF22A5-8930-1FF4-B5D7-FF27951284EA}"/>
              </a:ext>
            </a:extLst>
          </p:cNvPr>
          <p:cNvSpPr>
            <a:spLocks noGrp="1"/>
          </p:cNvSpPr>
          <p:nvPr>
            <p:ph type="sldNum" sz="quarter" idx="11"/>
          </p:nvPr>
        </p:nvSpPr>
        <p:spPr/>
        <p:txBody>
          <a:bodyPr/>
          <a:lstStyle/>
          <a:p>
            <a:fld id="{7358F1CF-39AF-46DE-B4E5-5FCC7D3E4E8E}" type="slidenum">
              <a:rPr lang="en-AU" smtClean="0"/>
              <a:pPr/>
              <a:t>11</a:t>
            </a:fld>
            <a:endParaRPr lang="en-AU"/>
          </a:p>
        </p:txBody>
      </p:sp>
    </p:spTree>
    <p:extLst>
      <p:ext uri="{BB962C8B-B14F-4D97-AF65-F5344CB8AC3E}">
        <p14:creationId xmlns:p14="http://schemas.microsoft.com/office/powerpoint/2010/main" val="277968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9FABD2-B7CE-1DDD-0F68-F57919224D57}"/>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D50D4CEE-86B9-591F-B451-A52F031C60C6}"/>
              </a:ext>
            </a:extLst>
          </p:cNvPr>
          <p:cNvSpPr>
            <a:spLocks noGrp="1"/>
          </p:cNvSpPr>
          <p:nvPr>
            <p:ph sz="quarter" idx="14"/>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endParaRPr lang="en-AU" dirty="0"/>
          </a:p>
        </p:txBody>
      </p:sp>
      <p:sp>
        <p:nvSpPr>
          <p:cNvPr id="4" name="Content Placeholder 3">
            <a:extLst>
              <a:ext uri="{FF2B5EF4-FFF2-40B4-BE49-F238E27FC236}">
                <a16:creationId xmlns:a16="http://schemas.microsoft.com/office/drawing/2014/main" id="{405D4A6D-209D-30E5-817C-5A549B196476}"/>
              </a:ext>
            </a:extLst>
          </p:cNvPr>
          <p:cNvSpPr>
            <a:spLocks noGrp="1"/>
          </p:cNvSpPr>
          <p:nvPr>
            <p:ph sz="quarter" idx="15"/>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endParaRPr lang="en-AU" dirty="0"/>
          </a:p>
        </p:txBody>
      </p:sp>
      <p:sp>
        <p:nvSpPr>
          <p:cNvPr id="5" name="Content Placeholder 4">
            <a:extLst>
              <a:ext uri="{FF2B5EF4-FFF2-40B4-BE49-F238E27FC236}">
                <a16:creationId xmlns:a16="http://schemas.microsoft.com/office/drawing/2014/main" id="{80EF2F95-54B2-3175-2650-BF1DD9222297}"/>
              </a:ext>
            </a:extLst>
          </p:cNvPr>
          <p:cNvSpPr>
            <a:spLocks noGrp="1"/>
          </p:cNvSpPr>
          <p:nvPr>
            <p:ph type="body" sz="quarter" idx="13"/>
          </p:nvPr>
        </p:nvSpPr>
        <p:spPr/>
        <p:txBody>
          <a:bodyPr>
            <a:noAutofit/>
          </a:bodyPr>
          <a:lstStyle/>
          <a:p>
            <a:r>
              <a:rPr lang="en-AU" dirty="0"/>
              <a:t>Subtitle</a:t>
            </a:r>
          </a:p>
        </p:txBody>
      </p:sp>
      <p:sp>
        <p:nvSpPr>
          <p:cNvPr id="2" name="Footer Placeholder 1">
            <a:extLst>
              <a:ext uri="{FF2B5EF4-FFF2-40B4-BE49-F238E27FC236}">
                <a16:creationId xmlns:a16="http://schemas.microsoft.com/office/drawing/2014/main" id="{FFF97127-13B8-214D-68B7-EFD6632AACCE}"/>
              </a:ext>
            </a:extLst>
          </p:cNvPr>
          <p:cNvSpPr>
            <a:spLocks noGrp="1"/>
          </p:cNvSpPr>
          <p:nvPr>
            <p:ph type="ftr" sz="quarter" idx="10"/>
          </p:nvPr>
        </p:nvSpPr>
        <p:spPr/>
        <p:txBody>
          <a:body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D91EAFEE-927C-30F4-7970-B5766F947DCE}"/>
              </a:ext>
            </a:extLst>
          </p:cNvPr>
          <p:cNvSpPr>
            <a:spLocks noGrp="1"/>
          </p:cNvSpPr>
          <p:nvPr>
            <p:ph type="sldNum" sz="quarter" idx="11"/>
          </p:nvPr>
        </p:nvSpPr>
        <p:spPr/>
        <p:txBody>
          <a:bodyPr/>
          <a:lstStyle/>
          <a:p>
            <a:fld id="{7358F1CF-39AF-46DE-B4E5-5FCC7D3E4E8E}" type="slidenum">
              <a:rPr lang="en-AU" smtClean="0"/>
              <a:pPr/>
              <a:t>12</a:t>
            </a:fld>
            <a:endParaRPr lang="en-AU"/>
          </a:p>
        </p:txBody>
      </p:sp>
    </p:spTree>
    <p:extLst>
      <p:ext uri="{BB962C8B-B14F-4D97-AF65-F5344CB8AC3E}">
        <p14:creationId xmlns:p14="http://schemas.microsoft.com/office/powerpoint/2010/main" val="236496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9FABD2-B7CE-1DDD-0F68-F57919224D57}"/>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D50D4CEE-86B9-591F-B451-A52F031C60C6}"/>
              </a:ext>
            </a:extLst>
          </p:cNvPr>
          <p:cNvSpPr>
            <a:spLocks noGrp="1"/>
          </p:cNvSpPr>
          <p:nvPr>
            <p:ph sz="quarter" idx="14"/>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endParaRPr lang="en-AU" dirty="0"/>
          </a:p>
        </p:txBody>
      </p:sp>
      <p:sp>
        <p:nvSpPr>
          <p:cNvPr id="5" name="Content Placeholder 4">
            <a:extLst>
              <a:ext uri="{FF2B5EF4-FFF2-40B4-BE49-F238E27FC236}">
                <a16:creationId xmlns:a16="http://schemas.microsoft.com/office/drawing/2014/main" id="{80EF2F95-54B2-3175-2650-BF1DD9222297}"/>
              </a:ext>
            </a:extLst>
          </p:cNvPr>
          <p:cNvSpPr>
            <a:spLocks noGrp="1"/>
          </p:cNvSpPr>
          <p:nvPr>
            <p:ph type="body" sz="quarter" idx="13"/>
          </p:nvPr>
        </p:nvSpPr>
        <p:spPr/>
        <p:txBody>
          <a:bodyPr>
            <a:noAutofit/>
          </a:bodyPr>
          <a:lstStyle/>
          <a:p>
            <a:r>
              <a:rPr lang="en-AU" dirty="0"/>
              <a:t>Subtitle</a:t>
            </a:r>
          </a:p>
        </p:txBody>
      </p:sp>
      <p:graphicFrame>
        <p:nvGraphicFramePr>
          <p:cNvPr id="7" name="Fußzeile 9pt">
            <a:extLst>
              <a:ext uri="{FF2B5EF4-FFF2-40B4-BE49-F238E27FC236}">
                <a16:creationId xmlns:a16="http://schemas.microsoft.com/office/drawing/2014/main" id="{05121466-CD79-F1D4-BDB9-19528555E532}"/>
              </a:ext>
            </a:extLst>
          </p:cNvPr>
          <p:cNvGraphicFramePr>
            <a:graphicFrameLocks noGrp="1"/>
          </p:cNvGraphicFramePr>
          <p:nvPr>
            <p:ph sz="quarter" idx="15"/>
            <p:custDataLst>
              <p:tags r:id="rId1"/>
            </p:custDataLst>
            <p:extLst>
              <p:ext uri="{D42A27DB-BD31-4B8C-83A1-F6EECF244321}">
                <p14:modId xmlns:p14="http://schemas.microsoft.com/office/powerpoint/2010/main" val="805777827"/>
              </p:ext>
            </p:extLst>
          </p:nvPr>
        </p:nvGraphicFramePr>
        <p:xfrm>
          <a:off x="7923213" y="1952625"/>
          <a:ext cx="3240088" cy="4173540"/>
        </p:xfrm>
        <a:graphic>
          <a:graphicData uri="http://schemas.openxmlformats.org/drawingml/2006/table">
            <a:tbl>
              <a:tblPr firstRow="1">
                <a:tableStyleId>{68D230F3-CF80-4859-8CE7-A43EE81993B5}</a:tableStyleId>
              </a:tblPr>
              <a:tblGrid>
                <a:gridCol w="1620044">
                  <a:extLst>
                    <a:ext uri="{9D8B030D-6E8A-4147-A177-3AD203B41FA5}">
                      <a16:colId xmlns:a16="http://schemas.microsoft.com/office/drawing/2014/main" val="2522202568"/>
                    </a:ext>
                  </a:extLst>
                </a:gridCol>
                <a:gridCol w="1620044">
                  <a:extLst>
                    <a:ext uri="{9D8B030D-6E8A-4147-A177-3AD203B41FA5}">
                      <a16:colId xmlns:a16="http://schemas.microsoft.com/office/drawing/2014/main" val="3304498617"/>
                    </a:ext>
                  </a:extLst>
                </a:gridCol>
              </a:tblGrid>
              <a:tr h="417354">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17354">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811309"/>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396720"/>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709291"/>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162687"/>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4652061"/>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87986"/>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8559862"/>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811234"/>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3483222"/>
                  </a:ext>
                </a:extLst>
              </a:tr>
            </a:tbl>
          </a:graphicData>
        </a:graphic>
      </p:graphicFrame>
      <p:sp>
        <p:nvSpPr>
          <p:cNvPr id="2" name="Footer Placeholder 1">
            <a:extLst>
              <a:ext uri="{FF2B5EF4-FFF2-40B4-BE49-F238E27FC236}">
                <a16:creationId xmlns:a16="http://schemas.microsoft.com/office/drawing/2014/main" id="{3299C30E-A7C2-3D13-A9CE-90C8EE47F689}"/>
              </a:ext>
            </a:extLst>
          </p:cNvPr>
          <p:cNvSpPr>
            <a:spLocks noGrp="1"/>
          </p:cNvSpPr>
          <p:nvPr>
            <p:ph type="ftr" sz="quarter" idx="10"/>
          </p:nvPr>
        </p:nvSpPr>
        <p:spPr/>
        <p:txBody>
          <a:bodyPr/>
          <a:lstStyle/>
          <a:p>
            <a:r>
              <a:rPr lang="en-AU"/>
              <a:t>Presentation title goes here</a:t>
            </a:r>
            <a:endParaRPr lang="en-AU" dirty="0"/>
          </a:p>
        </p:txBody>
      </p:sp>
      <p:sp>
        <p:nvSpPr>
          <p:cNvPr id="4" name="Slide Number Placeholder 3">
            <a:extLst>
              <a:ext uri="{FF2B5EF4-FFF2-40B4-BE49-F238E27FC236}">
                <a16:creationId xmlns:a16="http://schemas.microsoft.com/office/drawing/2014/main" id="{E0213617-20B2-7EA9-A5A1-3C8E7C95501D}"/>
              </a:ext>
            </a:extLst>
          </p:cNvPr>
          <p:cNvSpPr>
            <a:spLocks noGrp="1"/>
          </p:cNvSpPr>
          <p:nvPr>
            <p:ph type="sldNum" sz="quarter" idx="11"/>
          </p:nvPr>
        </p:nvSpPr>
        <p:spPr/>
        <p:txBody>
          <a:bodyPr/>
          <a:lstStyle/>
          <a:p>
            <a:fld id="{7358F1CF-39AF-46DE-B4E5-5FCC7D3E4E8E}" type="slidenum">
              <a:rPr lang="en-AU" smtClean="0"/>
              <a:pPr/>
              <a:t>13</a:t>
            </a:fld>
            <a:endParaRPr lang="en-AU"/>
          </a:p>
        </p:txBody>
      </p:sp>
    </p:spTree>
    <p:extLst>
      <p:ext uri="{BB962C8B-B14F-4D97-AF65-F5344CB8AC3E}">
        <p14:creationId xmlns:p14="http://schemas.microsoft.com/office/powerpoint/2010/main" val="1039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6D5E-F2D5-60DA-6DA9-B7BAB980004C}"/>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D50D4CEE-86B9-591F-B451-A52F031C60C6}"/>
              </a:ext>
            </a:extLst>
          </p:cNvPr>
          <p:cNvSpPr>
            <a:spLocks noGrp="1"/>
          </p:cNvSpPr>
          <p:nvPr>
            <p:ph sz="quarter" idx="12"/>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endParaRPr lang="en-AU" dirty="0"/>
          </a:p>
        </p:txBody>
      </p:sp>
      <p:sp>
        <p:nvSpPr>
          <p:cNvPr id="4" name="Content Placeholder 3">
            <a:extLst>
              <a:ext uri="{FF2B5EF4-FFF2-40B4-BE49-F238E27FC236}">
                <a16:creationId xmlns:a16="http://schemas.microsoft.com/office/drawing/2014/main" id="{405D4A6D-209D-30E5-817C-5A549B196476}"/>
              </a:ext>
            </a:extLst>
          </p:cNvPr>
          <p:cNvSpPr>
            <a:spLocks noGrp="1"/>
          </p:cNvSpPr>
          <p:nvPr>
            <p:ph sz="quarter" idx="14"/>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endParaRPr lang="en-AU" dirty="0"/>
          </a:p>
        </p:txBody>
      </p:sp>
      <p:sp>
        <p:nvSpPr>
          <p:cNvPr id="5" name="Content Placeholder 4">
            <a:extLst>
              <a:ext uri="{FF2B5EF4-FFF2-40B4-BE49-F238E27FC236}">
                <a16:creationId xmlns:a16="http://schemas.microsoft.com/office/drawing/2014/main" id="{80EF2F95-54B2-3175-2650-BF1DD9222297}"/>
              </a:ext>
            </a:extLst>
          </p:cNvPr>
          <p:cNvSpPr>
            <a:spLocks noGrp="1"/>
          </p:cNvSpPr>
          <p:nvPr>
            <p:ph type="body" sz="quarter" idx="13"/>
          </p:nvPr>
        </p:nvSpPr>
        <p:spPr/>
        <p:txBody>
          <a:bodyPr>
            <a:noAutofit/>
          </a:bodyPr>
          <a:lstStyle/>
          <a:p>
            <a:r>
              <a:rPr lang="en-AU" dirty="0"/>
              <a:t>Subtitle</a:t>
            </a:r>
          </a:p>
        </p:txBody>
      </p:sp>
      <p:sp>
        <p:nvSpPr>
          <p:cNvPr id="6" name="Footer Placeholder 5">
            <a:extLst>
              <a:ext uri="{FF2B5EF4-FFF2-40B4-BE49-F238E27FC236}">
                <a16:creationId xmlns:a16="http://schemas.microsoft.com/office/drawing/2014/main" id="{6450ADEF-D0A8-1AAE-660C-F2F3E377AF41}"/>
              </a:ext>
            </a:extLst>
          </p:cNvPr>
          <p:cNvSpPr>
            <a:spLocks noGrp="1"/>
          </p:cNvSpPr>
          <p:nvPr>
            <p:ph type="ftr" sz="quarter" idx="10"/>
          </p:nvPr>
        </p:nvSpPr>
        <p:spPr/>
        <p:txBody>
          <a:bodyPr/>
          <a:lstStyle/>
          <a:p>
            <a:r>
              <a:rPr lang="en-AU"/>
              <a:t>Presentation title goes here</a:t>
            </a:r>
            <a:endParaRPr lang="en-AU" dirty="0"/>
          </a:p>
        </p:txBody>
      </p:sp>
      <p:sp>
        <p:nvSpPr>
          <p:cNvPr id="7" name="Slide Number Placeholder 6">
            <a:extLst>
              <a:ext uri="{FF2B5EF4-FFF2-40B4-BE49-F238E27FC236}">
                <a16:creationId xmlns:a16="http://schemas.microsoft.com/office/drawing/2014/main" id="{BD039A6C-07ED-8100-A282-34023C247428}"/>
              </a:ext>
            </a:extLst>
          </p:cNvPr>
          <p:cNvSpPr>
            <a:spLocks noGrp="1"/>
          </p:cNvSpPr>
          <p:nvPr>
            <p:ph type="sldNum" sz="quarter" idx="11"/>
          </p:nvPr>
        </p:nvSpPr>
        <p:spPr/>
        <p:txBody>
          <a:bodyPr/>
          <a:lstStyle/>
          <a:p>
            <a:fld id="{7358F1CF-39AF-46DE-B4E5-5FCC7D3E4E8E}" type="slidenum">
              <a:rPr lang="en-AU" smtClean="0"/>
              <a:pPr/>
              <a:t>14</a:t>
            </a:fld>
            <a:endParaRPr lang="en-AU"/>
          </a:p>
        </p:txBody>
      </p:sp>
    </p:spTree>
    <p:extLst>
      <p:ext uri="{BB962C8B-B14F-4D97-AF65-F5344CB8AC3E}">
        <p14:creationId xmlns:p14="http://schemas.microsoft.com/office/powerpoint/2010/main" val="168663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D4A8-082B-CB80-670F-450E993C57AF}"/>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D50D4CEE-86B9-591F-B451-A52F031C60C6}"/>
              </a:ext>
            </a:extLst>
          </p:cNvPr>
          <p:cNvSpPr>
            <a:spLocks noGrp="1"/>
          </p:cNvSpPr>
          <p:nvPr>
            <p:ph sz="quarter" idx="12"/>
          </p:nvPr>
        </p:nvSpPr>
        <p:spPr>
          <a:xfrm>
            <a:off x="709613" y="1952625"/>
            <a:ext cx="2304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a:t>
            </a:r>
          </a:p>
          <a:p>
            <a:endParaRPr lang="en-AU" dirty="0"/>
          </a:p>
        </p:txBody>
      </p:sp>
      <p:sp>
        <p:nvSpPr>
          <p:cNvPr id="4" name="Content Placeholder 3">
            <a:extLst>
              <a:ext uri="{FF2B5EF4-FFF2-40B4-BE49-F238E27FC236}">
                <a16:creationId xmlns:a16="http://schemas.microsoft.com/office/drawing/2014/main" id="{405D4A6D-209D-30E5-817C-5A549B196476}"/>
              </a:ext>
            </a:extLst>
          </p:cNvPr>
          <p:cNvSpPr>
            <a:spLocks noGrp="1"/>
          </p:cNvSpPr>
          <p:nvPr>
            <p:ph sz="quarter" idx="14"/>
          </p:nvPr>
        </p:nvSpPr>
        <p:spPr>
          <a:xfrm>
            <a:off x="3426175" y="1952625"/>
            <a:ext cx="2304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a:t>
            </a:r>
          </a:p>
          <a:p>
            <a:endParaRPr lang="en-AU" dirty="0"/>
          </a:p>
        </p:txBody>
      </p:sp>
      <p:sp>
        <p:nvSpPr>
          <p:cNvPr id="5" name="Content Placeholder 4">
            <a:extLst>
              <a:ext uri="{FF2B5EF4-FFF2-40B4-BE49-F238E27FC236}">
                <a16:creationId xmlns:a16="http://schemas.microsoft.com/office/drawing/2014/main" id="{80EF2F95-54B2-3175-2650-BF1DD9222297}"/>
              </a:ext>
            </a:extLst>
          </p:cNvPr>
          <p:cNvSpPr>
            <a:spLocks noGrp="1"/>
          </p:cNvSpPr>
          <p:nvPr>
            <p:ph sz="quarter" idx="15"/>
          </p:nvPr>
        </p:nvSpPr>
        <p:spPr>
          <a:xfrm>
            <a:off x="6142737" y="1952625"/>
            <a:ext cx="2304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a:t>
            </a:r>
          </a:p>
          <a:p>
            <a:endParaRPr lang="en-AU" dirty="0"/>
          </a:p>
        </p:txBody>
      </p:sp>
      <p:sp>
        <p:nvSpPr>
          <p:cNvPr id="6" name="Content Placeholder 5">
            <a:extLst>
              <a:ext uri="{FF2B5EF4-FFF2-40B4-BE49-F238E27FC236}">
                <a16:creationId xmlns:a16="http://schemas.microsoft.com/office/drawing/2014/main" id="{7B2E8378-21D1-DCE7-6216-E6898DBDE131}"/>
              </a:ext>
            </a:extLst>
          </p:cNvPr>
          <p:cNvSpPr>
            <a:spLocks noGrp="1"/>
          </p:cNvSpPr>
          <p:nvPr>
            <p:ph sz="quarter" idx="16"/>
          </p:nvPr>
        </p:nvSpPr>
        <p:spPr>
          <a:xfrm>
            <a:off x="8859300" y="1952625"/>
            <a:ext cx="2304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a:t>
            </a:r>
          </a:p>
          <a:p>
            <a:endParaRPr lang="en-AU" dirty="0"/>
          </a:p>
        </p:txBody>
      </p:sp>
      <p:sp>
        <p:nvSpPr>
          <p:cNvPr id="7" name="Text Placeholder 6">
            <a:extLst>
              <a:ext uri="{FF2B5EF4-FFF2-40B4-BE49-F238E27FC236}">
                <a16:creationId xmlns:a16="http://schemas.microsoft.com/office/drawing/2014/main" id="{A52758FD-3D1C-9F7B-1E7F-7E193D7B1377}"/>
              </a:ext>
            </a:extLst>
          </p:cNvPr>
          <p:cNvSpPr>
            <a:spLocks noGrp="1"/>
          </p:cNvSpPr>
          <p:nvPr>
            <p:ph type="body" sz="quarter" idx="13"/>
          </p:nvPr>
        </p:nvSpPr>
        <p:spPr>
          <a:xfrm>
            <a:off x="709612" y="1047750"/>
            <a:ext cx="10453687" cy="324000"/>
          </a:xfrm>
        </p:spPr>
        <p:txBody>
          <a:bodyPr>
            <a:noAutofit/>
          </a:bodyPr>
          <a:lstStyle/>
          <a:p>
            <a:r>
              <a:rPr lang="en-AU" dirty="0"/>
              <a:t>Subtitle</a:t>
            </a:r>
          </a:p>
        </p:txBody>
      </p:sp>
      <p:sp>
        <p:nvSpPr>
          <p:cNvPr id="8" name="Footer Placeholder 7">
            <a:extLst>
              <a:ext uri="{FF2B5EF4-FFF2-40B4-BE49-F238E27FC236}">
                <a16:creationId xmlns:a16="http://schemas.microsoft.com/office/drawing/2014/main" id="{2FF12030-0FC8-9652-7EE4-217567A347DB}"/>
              </a:ext>
            </a:extLst>
          </p:cNvPr>
          <p:cNvSpPr>
            <a:spLocks noGrp="1"/>
          </p:cNvSpPr>
          <p:nvPr>
            <p:ph type="ftr" sz="quarter" idx="10"/>
          </p:nvPr>
        </p:nvSpPr>
        <p:spPr/>
        <p:txBody>
          <a:bodyPr/>
          <a:lstStyle/>
          <a:p>
            <a:r>
              <a:rPr lang="en-AU"/>
              <a:t>Presentation title goes here</a:t>
            </a:r>
            <a:endParaRPr lang="en-AU" dirty="0"/>
          </a:p>
        </p:txBody>
      </p:sp>
      <p:sp>
        <p:nvSpPr>
          <p:cNvPr id="9" name="Slide Number Placeholder 8">
            <a:extLst>
              <a:ext uri="{FF2B5EF4-FFF2-40B4-BE49-F238E27FC236}">
                <a16:creationId xmlns:a16="http://schemas.microsoft.com/office/drawing/2014/main" id="{8CAF497F-687C-1DF0-B2D0-E2CE9E8DA54F}"/>
              </a:ext>
            </a:extLst>
          </p:cNvPr>
          <p:cNvSpPr>
            <a:spLocks noGrp="1"/>
          </p:cNvSpPr>
          <p:nvPr>
            <p:ph type="sldNum" sz="quarter" idx="11"/>
          </p:nvPr>
        </p:nvSpPr>
        <p:spPr/>
        <p:txBody>
          <a:bodyPr/>
          <a:lstStyle/>
          <a:p>
            <a:fld id="{7358F1CF-39AF-46DE-B4E5-5FCC7D3E4E8E}" type="slidenum">
              <a:rPr lang="en-AU" smtClean="0"/>
              <a:pPr/>
              <a:t>15</a:t>
            </a:fld>
            <a:endParaRPr lang="en-AU"/>
          </a:p>
        </p:txBody>
      </p:sp>
    </p:spTree>
    <p:extLst>
      <p:ext uri="{BB962C8B-B14F-4D97-AF65-F5344CB8AC3E}">
        <p14:creationId xmlns:p14="http://schemas.microsoft.com/office/powerpoint/2010/main" val="207669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D4A8-082B-CB80-670F-450E993C57AF}"/>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D50D4CEE-86B9-591F-B451-A52F031C60C6}"/>
              </a:ext>
            </a:extLst>
          </p:cNvPr>
          <p:cNvSpPr>
            <a:spLocks noGrp="1"/>
          </p:cNvSpPr>
          <p:nvPr>
            <p:ph sz="quarter" idx="12"/>
          </p:nvPr>
        </p:nvSpPr>
        <p:spPr>
          <a:xfrm>
            <a:off x="709613" y="1952625"/>
            <a:ext cx="2304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a:t>
            </a:r>
          </a:p>
          <a:p>
            <a:endParaRPr lang="en-AU" dirty="0"/>
          </a:p>
        </p:txBody>
      </p:sp>
      <p:sp>
        <p:nvSpPr>
          <p:cNvPr id="4" name="Content Placeholder 3">
            <a:extLst>
              <a:ext uri="{FF2B5EF4-FFF2-40B4-BE49-F238E27FC236}">
                <a16:creationId xmlns:a16="http://schemas.microsoft.com/office/drawing/2014/main" id="{405D4A6D-209D-30E5-817C-5A549B196476}"/>
              </a:ext>
            </a:extLst>
          </p:cNvPr>
          <p:cNvSpPr>
            <a:spLocks noGrp="1"/>
          </p:cNvSpPr>
          <p:nvPr>
            <p:ph sz="quarter" idx="14"/>
          </p:nvPr>
        </p:nvSpPr>
        <p:spPr>
          <a:xfrm>
            <a:off x="3426175" y="1952625"/>
            <a:ext cx="2304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a:t>
            </a:r>
          </a:p>
          <a:p>
            <a:endParaRPr lang="en-AU" dirty="0"/>
          </a:p>
        </p:txBody>
      </p:sp>
      <p:sp>
        <p:nvSpPr>
          <p:cNvPr id="7" name="Text Placeholder 6">
            <a:extLst>
              <a:ext uri="{FF2B5EF4-FFF2-40B4-BE49-F238E27FC236}">
                <a16:creationId xmlns:a16="http://schemas.microsoft.com/office/drawing/2014/main" id="{A52758FD-3D1C-9F7B-1E7F-7E193D7B1377}"/>
              </a:ext>
            </a:extLst>
          </p:cNvPr>
          <p:cNvSpPr>
            <a:spLocks noGrp="1"/>
          </p:cNvSpPr>
          <p:nvPr>
            <p:ph type="body" sz="quarter" idx="13"/>
          </p:nvPr>
        </p:nvSpPr>
        <p:spPr>
          <a:xfrm>
            <a:off x="709612" y="1047750"/>
            <a:ext cx="10453687" cy="324000"/>
          </a:xfrm>
        </p:spPr>
        <p:txBody>
          <a:bodyPr>
            <a:noAutofit/>
          </a:bodyPr>
          <a:lstStyle/>
          <a:p>
            <a:r>
              <a:rPr lang="en-AU" dirty="0"/>
              <a:t>Subtitle</a:t>
            </a:r>
          </a:p>
        </p:txBody>
      </p:sp>
      <p:graphicFrame>
        <p:nvGraphicFramePr>
          <p:cNvPr id="12" name="Fußzeile 9pt">
            <a:extLst>
              <a:ext uri="{FF2B5EF4-FFF2-40B4-BE49-F238E27FC236}">
                <a16:creationId xmlns:a16="http://schemas.microsoft.com/office/drawing/2014/main" id="{3E1A65D2-02CE-FBA5-4189-64592F337A7C}"/>
              </a:ext>
            </a:extLst>
          </p:cNvPr>
          <p:cNvGraphicFramePr>
            <a:graphicFrameLocks noGrp="1"/>
          </p:cNvGraphicFramePr>
          <p:nvPr>
            <p:ph sz="quarter" idx="15"/>
            <p:custDataLst>
              <p:tags r:id="rId1"/>
            </p:custDataLst>
            <p:extLst>
              <p:ext uri="{D42A27DB-BD31-4B8C-83A1-F6EECF244321}">
                <p14:modId xmlns:p14="http://schemas.microsoft.com/office/powerpoint/2010/main" val="1255211985"/>
              </p:ext>
            </p:extLst>
          </p:nvPr>
        </p:nvGraphicFramePr>
        <p:xfrm>
          <a:off x="6142038" y="1952625"/>
          <a:ext cx="5040312" cy="4173540"/>
        </p:xfrm>
        <a:graphic>
          <a:graphicData uri="http://schemas.openxmlformats.org/drawingml/2006/table">
            <a:tbl>
              <a:tblPr firstRow="1">
                <a:tableStyleId>{68D230F3-CF80-4859-8CE7-A43EE81993B5}</a:tableStyleId>
              </a:tblPr>
              <a:tblGrid>
                <a:gridCol w="1680104">
                  <a:extLst>
                    <a:ext uri="{9D8B030D-6E8A-4147-A177-3AD203B41FA5}">
                      <a16:colId xmlns:a16="http://schemas.microsoft.com/office/drawing/2014/main" val="2522202568"/>
                    </a:ext>
                  </a:extLst>
                </a:gridCol>
                <a:gridCol w="1680104">
                  <a:extLst>
                    <a:ext uri="{9D8B030D-6E8A-4147-A177-3AD203B41FA5}">
                      <a16:colId xmlns:a16="http://schemas.microsoft.com/office/drawing/2014/main" val="3304498617"/>
                    </a:ext>
                  </a:extLst>
                </a:gridCol>
                <a:gridCol w="1680104">
                  <a:extLst>
                    <a:ext uri="{9D8B030D-6E8A-4147-A177-3AD203B41FA5}">
                      <a16:colId xmlns:a16="http://schemas.microsoft.com/office/drawing/2014/main" val="4128315522"/>
                    </a:ext>
                  </a:extLst>
                </a:gridCol>
              </a:tblGrid>
              <a:tr h="417354">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17354">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811309"/>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396720"/>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709291"/>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162687"/>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4652061"/>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87986"/>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8559862"/>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811234"/>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3483222"/>
                  </a:ext>
                </a:extLst>
              </a:tr>
            </a:tbl>
          </a:graphicData>
        </a:graphic>
      </p:graphicFrame>
      <p:sp>
        <p:nvSpPr>
          <p:cNvPr id="5" name="Footer Placeholder 4">
            <a:extLst>
              <a:ext uri="{FF2B5EF4-FFF2-40B4-BE49-F238E27FC236}">
                <a16:creationId xmlns:a16="http://schemas.microsoft.com/office/drawing/2014/main" id="{C441B046-4886-A3DB-0F51-1D8E0A367177}"/>
              </a:ext>
            </a:extLst>
          </p:cNvPr>
          <p:cNvSpPr>
            <a:spLocks noGrp="1"/>
          </p:cNvSpPr>
          <p:nvPr>
            <p:ph type="ftr" sz="quarter" idx="10"/>
          </p:nvPr>
        </p:nvSpPr>
        <p:spPr/>
        <p:txBody>
          <a:body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68EC48CC-6D10-EDDB-8B8C-38A1EC66A50F}"/>
              </a:ext>
            </a:extLst>
          </p:cNvPr>
          <p:cNvSpPr>
            <a:spLocks noGrp="1"/>
          </p:cNvSpPr>
          <p:nvPr>
            <p:ph type="sldNum" sz="quarter" idx="11"/>
          </p:nvPr>
        </p:nvSpPr>
        <p:spPr/>
        <p:txBody>
          <a:bodyPr/>
          <a:lstStyle/>
          <a:p>
            <a:fld id="{7358F1CF-39AF-46DE-B4E5-5FCC7D3E4E8E}" type="slidenum">
              <a:rPr lang="en-AU" smtClean="0"/>
              <a:pPr/>
              <a:t>16</a:t>
            </a:fld>
            <a:endParaRPr lang="en-AU"/>
          </a:p>
        </p:txBody>
      </p:sp>
    </p:spTree>
    <p:extLst>
      <p:ext uri="{BB962C8B-B14F-4D97-AF65-F5344CB8AC3E}">
        <p14:creationId xmlns:p14="http://schemas.microsoft.com/office/powerpoint/2010/main" val="64615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4985-BA92-ACA9-FB5C-5822EDB94CED}"/>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786A5E1B-6FA9-0579-CF44-95224CCC5BAC}"/>
              </a:ext>
            </a:extLst>
          </p:cNvPr>
          <p:cNvSpPr>
            <a:spLocks noGrp="1"/>
          </p:cNvSpPr>
          <p:nvPr>
            <p:ph sz="quarter" idx="12"/>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a:t>
            </a:r>
            <a:endParaRPr lang="en-AU" dirty="0"/>
          </a:p>
        </p:txBody>
      </p:sp>
      <p:sp>
        <p:nvSpPr>
          <p:cNvPr id="4" name="Content Placeholder 3">
            <a:extLst>
              <a:ext uri="{FF2B5EF4-FFF2-40B4-BE49-F238E27FC236}">
                <a16:creationId xmlns:a16="http://schemas.microsoft.com/office/drawing/2014/main" id="{6CBAAAF3-4019-B5EC-0BBA-1B6A24058CAF}"/>
              </a:ext>
            </a:extLst>
          </p:cNvPr>
          <p:cNvSpPr>
            <a:spLocks noGrp="1"/>
          </p:cNvSpPr>
          <p:nvPr>
            <p:ph sz="quarter" idx="14"/>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a:t>
            </a:r>
            <a:endParaRPr lang="en-AU" dirty="0"/>
          </a:p>
        </p:txBody>
      </p:sp>
      <p:sp>
        <p:nvSpPr>
          <p:cNvPr id="5" name="Content Placeholder 4">
            <a:extLst>
              <a:ext uri="{FF2B5EF4-FFF2-40B4-BE49-F238E27FC236}">
                <a16:creationId xmlns:a16="http://schemas.microsoft.com/office/drawing/2014/main" id="{EF249571-F8F6-EA9E-91C8-0760DD1EA951}"/>
              </a:ext>
            </a:extLst>
          </p:cNvPr>
          <p:cNvSpPr>
            <a:spLocks noGrp="1"/>
          </p:cNvSpPr>
          <p:nvPr>
            <p:ph sz="quarter" idx="15"/>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a:t>
            </a:r>
            <a:endParaRPr lang="en-AU" dirty="0"/>
          </a:p>
        </p:txBody>
      </p:sp>
      <p:sp>
        <p:nvSpPr>
          <p:cNvPr id="6" name="Content Placeholder 5">
            <a:extLst>
              <a:ext uri="{FF2B5EF4-FFF2-40B4-BE49-F238E27FC236}">
                <a16:creationId xmlns:a16="http://schemas.microsoft.com/office/drawing/2014/main" id="{B69CED5D-390B-7EFB-F694-EE14BACF8AE3}"/>
              </a:ext>
            </a:extLst>
          </p:cNvPr>
          <p:cNvSpPr>
            <a:spLocks noGrp="1"/>
          </p:cNvSpPr>
          <p:nvPr>
            <p:ph sz="quarter" idx="16"/>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a:t>
            </a:r>
            <a:endParaRPr lang="en-AU" dirty="0"/>
          </a:p>
        </p:txBody>
      </p:sp>
      <p:sp>
        <p:nvSpPr>
          <p:cNvPr id="7" name="Content Placeholder 6">
            <a:extLst>
              <a:ext uri="{FF2B5EF4-FFF2-40B4-BE49-F238E27FC236}">
                <a16:creationId xmlns:a16="http://schemas.microsoft.com/office/drawing/2014/main" id="{C3409234-0201-CAD5-232F-F10676A9E2F9}"/>
              </a:ext>
            </a:extLst>
          </p:cNvPr>
          <p:cNvSpPr>
            <a:spLocks noGrp="1"/>
          </p:cNvSpPr>
          <p:nvPr>
            <p:ph sz="quarter" idx="17"/>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a:t>
            </a:r>
            <a:endParaRPr lang="en-AU" dirty="0"/>
          </a:p>
        </p:txBody>
      </p:sp>
      <p:sp>
        <p:nvSpPr>
          <p:cNvPr id="8" name="Content Placeholder 7">
            <a:extLst>
              <a:ext uri="{FF2B5EF4-FFF2-40B4-BE49-F238E27FC236}">
                <a16:creationId xmlns:a16="http://schemas.microsoft.com/office/drawing/2014/main" id="{B4A5E09A-2D7C-AC5D-E5C3-5E27DBEA5852}"/>
              </a:ext>
            </a:extLst>
          </p:cNvPr>
          <p:cNvSpPr>
            <a:spLocks noGrp="1"/>
          </p:cNvSpPr>
          <p:nvPr>
            <p:ph sz="quarter" idx="18"/>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a:t>
            </a:r>
            <a:endParaRPr lang="en-AU" dirty="0"/>
          </a:p>
          <a:p>
            <a:endParaRPr lang="en-AU" dirty="0"/>
          </a:p>
        </p:txBody>
      </p:sp>
      <p:sp>
        <p:nvSpPr>
          <p:cNvPr id="9" name="Text Placeholder 8">
            <a:extLst>
              <a:ext uri="{FF2B5EF4-FFF2-40B4-BE49-F238E27FC236}">
                <a16:creationId xmlns:a16="http://schemas.microsoft.com/office/drawing/2014/main" id="{2A00BBC2-F93C-DB02-BD73-72D26ED5F893}"/>
              </a:ext>
            </a:extLst>
          </p:cNvPr>
          <p:cNvSpPr>
            <a:spLocks noGrp="1"/>
          </p:cNvSpPr>
          <p:nvPr>
            <p:ph type="body" sz="quarter" idx="13"/>
          </p:nvPr>
        </p:nvSpPr>
        <p:spPr/>
        <p:txBody>
          <a:bodyPr/>
          <a:lstStyle/>
          <a:p>
            <a:r>
              <a:rPr lang="en-AU" dirty="0"/>
              <a:t>Subtitle</a:t>
            </a:r>
          </a:p>
        </p:txBody>
      </p:sp>
      <p:sp>
        <p:nvSpPr>
          <p:cNvPr id="10" name="Footer Placeholder 9">
            <a:extLst>
              <a:ext uri="{FF2B5EF4-FFF2-40B4-BE49-F238E27FC236}">
                <a16:creationId xmlns:a16="http://schemas.microsoft.com/office/drawing/2014/main" id="{50BFCB90-F4F8-D549-5806-7F60599B8EB6}"/>
              </a:ext>
            </a:extLst>
          </p:cNvPr>
          <p:cNvSpPr>
            <a:spLocks noGrp="1"/>
          </p:cNvSpPr>
          <p:nvPr>
            <p:ph type="ftr" sz="quarter" idx="10"/>
          </p:nvPr>
        </p:nvSpPr>
        <p:spPr/>
        <p:txBody>
          <a:bodyPr/>
          <a:lstStyle/>
          <a:p>
            <a:r>
              <a:rPr lang="en-AU"/>
              <a:t>Presentation title goes here</a:t>
            </a:r>
            <a:endParaRPr lang="en-AU" dirty="0"/>
          </a:p>
        </p:txBody>
      </p:sp>
      <p:sp>
        <p:nvSpPr>
          <p:cNvPr id="11" name="Slide Number Placeholder 10">
            <a:extLst>
              <a:ext uri="{FF2B5EF4-FFF2-40B4-BE49-F238E27FC236}">
                <a16:creationId xmlns:a16="http://schemas.microsoft.com/office/drawing/2014/main" id="{165E75FD-C86B-2560-3C47-D4F44A9D139C}"/>
              </a:ext>
            </a:extLst>
          </p:cNvPr>
          <p:cNvSpPr>
            <a:spLocks noGrp="1"/>
          </p:cNvSpPr>
          <p:nvPr>
            <p:ph type="sldNum" sz="quarter" idx="11"/>
          </p:nvPr>
        </p:nvSpPr>
        <p:spPr/>
        <p:txBody>
          <a:bodyPr/>
          <a:lstStyle/>
          <a:p>
            <a:fld id="{7358F1CF-39AF-46DE-B4E5-5FCC7D3E4E8E}" type="slidenum">
              <a:rPr lang="en-AU" smtClean="0"/>
              <a:pPr/>
              <a:t>17</a:t>
            </a:fld>
            <a:endParaRPr lang="en-AU"/>
          </a:p>
        </p:txBody>
      </p:sp>
    </p:spTree>
    <p:extLst>
      <p:ext uri="{BB962C8B-B14F-4D97-AF65-F5344CB8AC3E}">
        <p14:creationId xmlns:p14="http://schemas.microsoft.com/office/powerpoint/2010/main" val="72657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4985-BA92-ACA9-FB5C-5822EDB94CED}"/>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786A5E1B-6FA9-0579-CF44-95224CCC5BAC}"/>
              </a:ext>
            </a:extLst>
          </p:cNvPr>
          <p:cNvSpPr>
            <a:spLocks noGrp="1"/>
          </p:cNvSpPr>
          <p:nvPr>
            <p:ph sz="quarter" idx="12"/>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4" name="Content Placeholder 3">
            <a:extLst>
              <a:ext uri="{FF2B5EF4-FFF2-40B4-BE49-F238E27FC236}">
                <a16:creationId xmlns:a16="http://schemas.microsoft.com/office/drawing/2014/main" id="{6CBAAAF3-4019-B5EC-0BBA-1B6A24058CAF}"/>
              </a:ext>
            </a:extLst>
          </p:cNvPr>
          <p:cNvSpPr>
            <a:spLocks noGrp="1"/>
          </p:cNvSpPr>
          <p:nvPr>
            <p:ph sz="quarter" idx="14"/>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5" name="Content Placeholder 4">
            <a:extLst>
              <a:ext uri="{FF2B5EF4-FFF2-40B4-BE49-F238E27FC236}">
                <a16:creationId xmlns:a16="http://schemas.microsoft.com/office/drawing/2014/main" id="{EF249571-F8F6-EA9E-91C8-0760DD1EA951}"/>
              </a:ext>
            </a:extLst>
          </p:cNvPr>
          <p:cNvSpPr>
            <a:spLocks noGrp="1"/>
          </p:cNvSpPr>
          <p:nvPr>
            <p:ph sz="quarter" idx="15"/>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6" name="Content Placeholder 5">
            <a:extLst>
              <a:ext uri="{FF2B5EF4-FFF2-40B4-BE49-F238E27FC236}">
                <a16:creationId xmlns:a16="http://schemas.microsoft.com/office/drawing/2014/main" id="{B69CED5D-390B-7EFB-F694-EE14BACF8AE3}"/>
              </a:ext>
            </a:extLst>
          </p:cNvPr>
          <p:cNvSpPr>
            <a:spLocks noGrp="1"/>
          </p:cNvSpPr>
          <p:nvPr>
            <p:ph sz="quarter" idx="16"/>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7" name="Content Placeholder 6">
            <a:extLst>
              <a:ext uri="{FF2B5EF4-FFF2-40B4-BE49-F238E27FC236}">
                <a16:creationId xmlns:a16="http://schemas.microsoft.com/office/drawing/2014/main" id="{C3409234-0201-CAD5-232F-F10676A9E2F9}"/>
              </a:ext>
            </a:extLst>
          </p:cNvPr>
          <p:cNvSpPr>
            <a:spLocks noGrp="1"/>
          </p:cNvSpPr>
          <p:nvPr>
            <p:ph sz="quarter" idx="17"/>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8" name="Content Placeholder 7">
            <a:extLst>
              <a:ext uri="{FF2B5EF4-FFF2-40B4-BE49-F238E27FC236}">
                <a16:creationId xmlns:a16="http://schemas.microsoft.com/office/drawing/2014/main" id="{B4A5E09A-2D7C-AC5D-E5C3-5E27DBEA5852}"/>
              </a:ext>
            </a:extLst>
          </p:cNvPr>
          <p:cNvSpPr>
            <a:spLocks noGrp="1"/>
          </p:cNvSpPr>
          <p:nvPr>
            <p:ph sz="quarter" idx="18"/>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10" name="Content Placeholder 9">
            <a:extLst>
              <a:ext uri="{FF2B5EF4-FFF2-40B4-BE49-F238E27FC236}">
                <a16:creationId xmlns:a16="http://schemas.microsoft.com/office/drawing/2014/main" id="{2422C3CC-0162-738B-71A2-7A4B279E3080}"/>
              </a:ext>
            </a:extLst>
          </p:cNvPr>
          <p:cNvSpPr>
            <a:spLocks noGrp="1"/>
          </p:cNvSpPr>
          <p:nvPr>
            <p:ph sz="quarter" idx="19"/>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11" name="Content Placeholder 10">
            <a:extLst>
              <a:ext uri="{FF2B5EF4-FFF2-40B4-BE49-F238E27FC236}">
                <a16:creationId xmlns:a16="http://schemas.microsoft.com/office/drawing/2014/main" id="{9D75C810-29E6-5A6B-18EB-09DDEDCD2C7B}"/>
              </a:ext>
            </a:extLst>
          </p:cNvPr>
          <p:cNvSpPr>
            <a:spLocks noGrp="1"/>
          </p:cNvSpPr>
          <p:nvPr>
            <p:ph sz="quarter" idx="20"/>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9" name="Text Placeholder 8">
            <a:extLst>
              <a:ext uri="{FF2B5EF4-FFF2-40B4-BE49-F238E27FC236}">
                <a16:creationId xmlns:a16="http://schemas.microsoft.com/office/drawing/2014/main" id="{2A00BBC2-F93C-DB02-BD73-72D26ED5F893}"/>
              </a:ext>
            </a:extLst>
          </p:cNvPr>
          <p:cNvSpPr>
            <a:spLocks noGrp="1"/>
          </p:cNvSpPr>
          <p:nvPr>
            <p:ph type="body" sz="quarter" idx="13"/>
          </p:nvPr>
        </p:nvSpPr>
        <p:spPr/>
        <p:txBody>
          <a:bodyPr>
            <a:noAutofit/>
          </a:bodyPr>
          <a:lstStyle/>
          <a:p>
            <a:r>
              <a:rPr lang="en-AU" dirty="0"/>
              <a:t>Subtitle</a:t>
            </a:r>
          </a:p>
        </p:txBody>
      </p:sp>
      <p:sp>
        <p:nvSpPr>
          <p:cNvPr id="12" name="Footer Placeholder 11">
            <a:extLst>
              <a:ext uri="{FF2B5EF4-FFF2-40B4-BE49-F238E27FC236}">
                <a16:creationId xmlns:a16="http://schemas.microsoft.com/office/drawing/2014/main" id="{D9E4741B-A5D3-5B10-F943-54CDADA9706E}"/>
              </a:ext>
            </a:extLst>
          </p:cNvPr>
          <p:cNvSpPr>
            <a:spLocks noGrp="1"/>
          </p:cNvSpPr>
          <p:nvPr>
            <p:ph type="ftr" sz="quarter" idx="10"/>
          </p:nvPr>
        </p:nvSpPr>
        <p:spPr/>
        <p:txBody>
          <a:bodyPr/>
          <a:lstStyle/>
          <a:p>
            <a:r>
              <a:rPr lang="en-AU"/>
              <a:t>Presentation title goes here</a:t>
            </a:r>
            <a:endParaRPr lang="en-AU" dirty="0"/>
          </a:p>
        </p:txBody>
      </p:sp>
      <p:sp>
        <p:nvSpPr>
          <p:cNvPr id="13" name="Slide Number Placeholder 12">
            <a:extLst>
              <a:ext uri="{FF2B5EF4-FFF2-40B4-BE49-F238E27FC236}">
                <a16:creationId xmlns:a16="http://schemas.microsoft.com/office/drawing/2014/main" id="{CF188CAC-2348-42B7-F536-7C9E6F5ABF9D}"/>
              </a:ext>
            </a:extLst>
          </p:cNvPr>
          <p:cNvSpPr>
            <a:spLocks noGrp="1"/>
          </p:cNvSpPr>
          <p:nvPr>
            <p:ph type="sldNum" sz="quarter" idx="11"/>
          </p:nvPr>
        </p:nvSpPr>
        <p:spPr/>
        <p:txBody>
          <a:bodyPr/>
          <a:lstStyle/>
          <a:p>
            <a:fld id="{7358F1CF-39AF-46DE-B4E5-5FCC7D3E4E8E}" type="slidenum">
              <a:rPr lang="en-AU" smtClean="0"/>
              <a:pPr/>
              <a:t>18</a:t>
            </a:fld>
            <a:endParaRPr lang="en-AU"/>
          </a:p>
        </p:txBody>
      </p:sp>
    </p:spTree>
    <p:extLst>
      <p:ext uri="{BB962C8B-B14F-4D97-AF65-F5344CB8AC3E}">
        <p14:creationId xmlns:p14="http://schemas.microsoft.com/office/powerpoint/2010/main" val="340565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0ADF7A3A-B379-19DB-6A01-1197902CF89F}"/>
              </a:ext>
            </a:extLst>
          </p:cNvPr>
          <p:cNvSpPr>
            <a:spLocks noGrp="1"/>
          </p:cNvSpPr>
          <p:nvPr>
            <p:ph sz="quarter" idx="12"/>
          </p:nvPr>
        </p:nvSpPr>
        <p:spPr>
          <a:xfrm>
            <a:off x="709613" y="1952625"/>
            <a:ext cx="5040000" cy="4173538"/>
          </a:xfrm>
        </p:spPr>
        <p:txBody>
          <a:bodyPr>
            <a:noAutofit/>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p>
          <a:p>
            <a:pPr lvl="3"/>
            <a:r>
              <a:rPr lang="de-DE" dirty="0"/>
              <a:t>Bullet 2 Nulla consequat massa quis enim. Donec pede justo, fringilla vel, aliquet nec, vulputate eget, arcu. Lorem ipsum dolor sit amet, consectetuer adipiscing elit. </a:t>
            </a:r>
          </a:p>
          <a:p>
            <a:pPr lvl="3"/>
            <a:r>
              <a:rPr lang="de-DE" dirty="0"/>
              <a:t>Bullet 2 Lorem ipsum dolor sit amet, consectetuer adipiscing elit. Aenean commodo ligula eget dolor. Aenean massa. Cum sociis natoque penatibus et magnis dis parturient montes, nascetur mus. </a:t>
            </a:r>
            <a:endParaRPr lang="en-AU" dirty="0"/>
          </a:p>
        </p:txBody>
      </p:sp>
      <p:graphicFrame>
        <p:nvGraphicFramePr>
          <p:cNvPr id="8" name="Content Placeholder 19" descr="Dummy chart">
            <a:extLst>
              <a:ext uri="{FF2B5EF4-FFF2-40B4-BE49-F238E27FC236}">
                <a16:creationId xmlns:a16="http://schemas.microsoft.com/office/drawing/2014/main" id="{56C4DE63-D0AE-D4DF-D42F-FFA8AD2F2B1D}"/>
              </a:ext>
            </a:extLst>
          </p:cNvPr>
          <p:cNvGraphicFramePr>
            <a:graphicFrameLocks noGrp="1"/>
          </p:cNvGraphicFramePr>
          <p:nvPr>
            <p:ph sz="quarter" idx="14"/>
            <p:extLst>
              <p:ext uri="{D42A27DB-BD31-4B8C-83A1-F6EECF244321}">
                <p14:modId xmlns:p14="http://schemas.microsoft.com/office/powerpoint/2010/main" val="2069749545"/>
              </p:ext>
            </p:extLst>
          </p:nvPr>
        </p:nvGraphicFramePr>
        <p:xfrm>
          <a:off x="6122988" y="1952625"/>
          <a:ext cx="5040312" cy="41735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a:xfrm>
            <a:off x="709612" y="1047750"/>
            <a:ext cx="10453687" cy="324000"/>
          </a:xfrm>
        </p:spPr>
        <p:txBody>
          <a:bodyPr>
            <a:noAutofit/>
          </a:bodyPr>
          <a:lstStyle/>
          <a:p>
            <a:r>
              <a:rPr lang="en-AU" dirty="0"/>
              <a:t>Subtitle</a:t>
            </a:r>
          </a:p>
        </p:txBody>
      </p:sp>
      <p:sp>
        <p:nvSpPr>
          <p:cNvPr id="5" name="Footer Placeholder 4">
            <a:extLst>
              <a:ext uri="{FF2B5EF4-FFF2-40B4-BE49-F238E27FC236}">
                <a16:creationId xmlns:a16="http://schemas.microsoft.com/office/drawing/2014/main" id="{A07A57A0-1850-653C-F0D0-51E5FDC2627C}"/>
              </a:ext>
            </a:extLst>
          </p:cNvPr>
          <p:cNvSpPr>
            <a:spLocks noGrp="1"/>
          </p:cNvSpPr>
          <p:nvPr>
            <p:ph type="ftr" sz="quarter" idx="10"/>
          </p:nvPr>
        </p:nvSpPr>
        <p:spPr/>
        <p:txBody>
          <a:body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08F4F42B-7FFF-0A7D-F656-57450CF0057C}"/>
              </a:ext>
            </a:extLst>
          </p:cNvPr>
          <p:cNvSpPr>
            <a:spLocks noGrp="1"/>
          </p:cNvSpPr>
          <p:nvPr>
            <p:ph type="sldNum" sz="quarter" idx="11"/>
          </p:nvPr>
        </p:nvSpPr>
        <p:spPr/>
        <p:txBody>
          <a:bodyPr/>
          <a:lstStyle/>
          <a:p>
            <a:fld id="{7358F1CF-39AF-46DE-B4E5-5FCC7D3E4E8E}" type="slidenum">
              <a:rPr lang="en-AU" smtClean="0"/>
              <a:pPr/>
              <a:t>19</a:t>
            </a:fld>
            <a:endParaRPr lang="en-AU"/>
          </a:p>
        </p:txBody>
      </p:sp>
    </p:spTree>
    <p:extLst>
      <p:ext uri="{BB962C8B-B14F-4D97-AF65-F5344CB8AC3E}">
        <p14:creationId xmlns:p14="http://schemas.microsoft.com/office/powerpoint/2010/main" val="389266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EC0E-95C9-935C-7C05-608785E0085A}"/>
              </a:ext>
            </a:extLst>
          </p:cNvPr>
          <p:cNvSpPr>
            <a:spLocks noGrp="1"/>
          </p:cNvSpPr>
          <p:nvPr>
            <p:ph type="ctrTitle"/>
          </p:nvPr>
        </p:nvSpPr>
        <p:spPr>
          <a:xfrm>
            <a:off x="968030" y="2390990"/>
            <a:ext cx="5211549" cy="360000"/>
          </a:xfrm>
        </p:spPr>
        <p:txBody>
          <a:bodyPr/>
          <a:lstStyle/>
          <a:p>
            <a:r>
              <a:rPr lang="en-US" dirty="0"/>
              <a:t>Title here</a:t>
            </a:r>
            <a:endParaRPr lang="en-AU" dirty="0"/>
          </a:p>
        </p:txBody>
      </p:sp>
      <p:sp>
        <p:nvSpPr>
          <p:cNvPr id="3" name="Subtitle 2">
            <a:extLst>
              <a:ext uri="{FF2B5EF4-FFF2-40B4-BE49-F238E27FC236}">
                <a16:creationId xmlns:a16="http://schemas.microsoft.com/office/drawing/2014/main" id="{30426F91-4330-E577-BC2D-C437B7C2663C}"/>
              </a:ext>
            </a:extLst>
          </p:cNvPr>
          <p:cNvSpPr>
            <a:spLocks noGrp="1"/>
          </p:cNvSpPr>
          <p:nvPr>
            <p:ph type="subTitle" idx="1"/>
          </p:nvPr>
        </p:nvSpPr>
        <p:spPr>
          <a:xfrm>
            <a:off x="968030" y="2802782"/>
            <a:ext cx="5211549" cy="360000"/>
          </a:xfrm>
        </p:spPr>
        <p:txBody>
          <a:bodyPr/>
          <a:lstStyle/>
          <a:p>
            <a:r>
              <a:rPr lang="en-US" dirty="0"/>
              <a:t>Subtitle</a:t>
            </a:r>
            <a:endParaRPr lang="en-AU" dirty="0"/>
          </a:p>
        </p:txBody>
      </p:sp>
    </p:spTree>
    <p:extLst>
      <p:ext uri="{BB962C8B-B14F-4D97-AF65-F5344CB8AC3E}">
        <p14:creationId xmlns:p14="http://schemas.microsoft.com/office/powerpoint/2010/main" val="306044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0ADF7A3A-B379-19DB-6A01-1197902CF89F}"/>
              </a:ext>
            </a:extLst>
          </p:cNvPr>
          <p:cNvSpPr>
            <a:spLocks noGrp="1"/>
          </p:cNvSpPr>
          <p:nvPr>
            <p:ph sz="quarter" idx="12"/>
          </p:nvPr>
        </p:nvSpPr>
        <p:spPr>
          <a:xfrm>
            <a:off x="709613" y="1952625"/>
            <a:ext cx="5040000" cy="1908000"/>
          </a:xfrm>
        </p:spPr>
        <p:txBody>
          <a:bodyPr>
            <a:noAutofit/>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p:txBody>
      </p:sp>
      <p:sp>
        <p:nvSpPr>
          <p:cNvPr id="5" name="Content Placeholder 4">
            <a:extLst>
              <a:ext uri="{FF2B5EF4-FFF2-40B4-BE49-F238E27FC236}">
                <a16:creationId xmlns:a16="http://schemas.microsoft.com/office/drawing/2014/main" id="{F7A18E3A-804D-8EFE-E344-773DC5B0D6A7}"/>
              </a:ext>
            </a:extLst>
          </p:cNvPr>
          <p:cNvSpPr>
            <a:spLocks noGrp="1"/>
          </p:cNvSpPr>
          <p:nvPr>
            <p:ph sz="quarter" idx="14"/>
          </p:nvPr>
        </p:nvSpPr>
        <p:spPr>
          <a:xfrm>
            <a:off x="6123299" y="1952625"/>
            <a:ext cx="5040000" cy="1908000"/>
          </a:xfrm>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p:txBody>
      </p:sp>
      <p:graphicFrame>
        <p:nvGraphicFramePr>
          <p:cNvPr id="12" name="Content Placeholder 19" descr="Dummy chart">
            <a:extLst>
              <a:ext uri="{FF2B5EF4-FFF2-40B4-BE49-F238E27FC236}">
                <a16:creationId xmlns:a16="http://schemas.microsoft.com/office/drawing/2014/main" id="{57ABF74F-DEB4-FF9A-436D-188D844F00ED}"/>
              </a:ext>
            </a:extLst>
          </p:cNvPr>
          <p:cNvGraphicFramePr>
            <a:graphicFrameLocks noGrp="1"/>
          </p:cNvGraphicFramePr>
          <p:nvPr>
            <p:ph sz="quarter" idx="15"/>
            <p:extLst>
              <p:ext uri="{D42A27DB-BD31-4B8C-83A1-F6EECF244321}">
                <p14:modId xmlns:p14="http://schemas.microsoft.com/office/powerpoint/2010/main" val="3985484620"/>
              </p:ext>
            </p:extLst>
          </p:nvPr>
        </p:nvGraphicFramePr>
        <p:xfrm>
          <a:off x="709613" y="3704824"/>
          <a:ext cx="5040312" cy="2421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9" descr="Dummy chart">
            <a:extLst>
              <a:ext uri="{FF2B5EF4-FFF2-40B4-BE49-F238E27FC236}">
                <a16:creationId xmlns:a16="http://schemas.microsoft.com/office/drawing/2014/main" id="{8C8056C1-7F78-084D-D7C3-7E44901A2785}"/>
              </a:ext>
            </a:extLst>
          </p:cNvPr>
          <p:cNvGraphicFramePr>
            <a:graphicFrameLocks noGrp="1"/>
          </p:cNvGraphicFramePr>
          <p:nvPr>
            <p:ph sz="quarter" idx="16"/>
            <p:extLst>
              <p:ext uri="{D42A27DB-BD31-4B8C-83A1-F6EECF244321}">
                <p14:modId xmlns:p14="http://schemas.microsoft.com/office/powerpoint/2010/main" val="2340211229"/>
              </p:ext>
            </p:extLst>
          </p:nvPr>
        </p:nvGraphicFramePr>
        <p:xfrm>
          <a:off x="6122988" y="3704824"/>
          <a:ext cx="5040312" cy="24213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a:xfrm>
            <a:off x="709613" y="1047750"/>
            <a:ext cx="10453687" cy="323850"/>
          </a:xfrm>
        </p:spPr>
        <p:txBody>
          <a:bodyPr>
            <a:noAutofit/>
          </a:bodyPr>
          <a:lstStyle/>
          <a:p>
            <a:r>
              <a:rPr lang="en-AU" dirty="0"/>
              <a:t>Subtitle</a:t>
            </a:r>
          </a:p>
        </p:txBody>
      </p:sp>
      <p:sp>
        <p:nvSpPr>
          <p:cNvPr id="6" name="Footer Placeholder 5">
            <a:extLst>
              <a:ext uri="{FF2B5EF4-FFF2-40B4-BE49-F238E27FC236}">
                <a16:creationId xmlns:a16="http://schemas.microsoft.com/office/drawing/2014/main" id="{0B42A132-34DA-4EF2-83E2-D0651B7F6B63}"/>
              </a:ext>
            </a:extLst>
          </p:cNvPr>
          <p:cNvSpPr>
            <a:spLocks noGrp="1"/>
          </p:cNvSpPr>
          <p:nvPr>
            <p:ph type="ftr" sz="quarter" idx="10"/>
          </p:nvPr>
        </p:nvSpPr>
        <p:spPr/>
        <p:txBody>
          <a:bodyPr/>
          <a:lstStyle/>
          <a:p>
            <a:r>
              <a:rPr lang="en-AU"/>
              <a:t>Presentation title goes here</a:t>
            </a:r>
            <a:endParaRPr lang="en-AU" dirty="0"/>
          </a:p>
        </p:txBody>
      </p:sp>
      <p:sp>
        <p:nvSpPr>
          <p:cNvPr id="7" name="Slide Number Placeholder 6">
            <a:extLst>
              <a:ext uri="{FF2B5EF4-FFF2-40B4-BE49-F238E27FC236}">
                <a16:creationId xmlns:a16="http://schemas.microsoft.com/office/drawing/2014/main" id="{B7AE79C2-CC71-8B63-9856-F8C971961DB0}"/>
              </a:ext>
            </a:extLst>
          </p:cNvPr>
          <p:cNvSpPr>
            <a:spLocks noGrp="1"/>
          </p:cNvSpPr>
          <p:nvPr>
            <p:ph type="sldNum" sz="quarter" idx="11"/>
          </p:nvPr>
        </p:nvSpPr>
        <p:spPr/>
        <p:txBody>
          <a:bodyPr/>
          <a:lstStyle/>
          <a:p>
            <a:fld id="{7358F1CF-39AF-46DE-B4E5-5FCC7D3E4E8E}" type="slidenum">
              <a:rPr lang="en-AU" smtClean="0"/>
              <a:pPr/>
              <a:t>20</a:t>
            </a:fld>
            <a:endParaRPr lang="en-AU"/>
          </a:p>
        </p:txBody>
      </p:sp>
    </p:spTree>
    <p:extLst>
      <p:ext uri="{BB962C8B-B14F-4D97-AF65-F5344CB8AC3E}">
        <p14:creationId xmlns:p14="http://schemas.microsoft.com/office/powerpoint/2010/main" val="342955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a:xfrm>
            <a:off x="709667" y="723901"/>
            <a:ext cx="10466333" cy="324000"/>
          </a:xfrm>
        </p:spPr>
        <p:txBody>
          <a:bodyPr/>
          <a:lstStyle/>
          <a:p>
            <a:r>
              <a:rPr lang="en-AU" dirty="0"/>
              <a:t>Title</a:t>
            </a:r>
          </a:p>
        </p:txBody>
      </p:sp>
      <p:graphicFrame>
        <p:nvGraphicFramePr>
          <p:cNvPr id="8" name="Content Placeholder 19" descr="Dummy chart">
            <a:extLst>
              <a:ext uri="{FF2B5EF4-FFF2-40B4-BE49-F238E27FC236}">
                <a16:creationId xmlns:a16="http://schemas.microsoft.com/office/drawing/2014/main" id="{AA5D5296-2576-B398-F990-B2D365790E87}"/>
              </a:ext>
            </a:extLst>
          </p:cNvPr>
          <p:cNvGraphicFramePr>
            <a:graphicFrameLocks noGrp="1"/>
          </p:cNvGraphicFramePr>
          <p:nvPr>
            <p:ph sz="quarter" idx="14"/>
            <p:extLst>
              <p:ext uri="{D42A27DB-BD31-4B8C-83A1-F6EECF244321}">
                <p14:modId xmlns:p14="http://schemas.microsoft.com/office/powerpoint/2010/main" val="2397361872"/>
              </p:ext>
            </p:extLst>
          </p:nvPr>
        </p:nvGraphicFramePr>
        <p:xfrm>
          <a:off x="709613" y="1952625"/>
          <a:ext cx="6846887" cy="4173538"/>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F7A18E3A-804D-8EFE-E344-773DC5B0D6A7}"/>
              </a:ext>
            </a:extLst>
          </p:cNvPr>
          <p:cNvSpPr>
            <a:spLocks noGrp="1"/>
          </p:cNvSpPr>
          <p:nvPr>
            <p:ph sz="quarter" idx="15"/>
          </p:nvPr>
        </p:nvSpPr>
        <p:spPr>
          <a:xfrm>
            <a:off x="7923299" y="1952625"/>
            <a:ext cx="3240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pPr lvl="1"/>
            <a:endParaRPr lang="de-DE" dirty="0"/>
          </a:p>
        </p:txBody>
      </p:sp>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a:xfrm>
            <a:off x="709613" y="1047750"/>
            <a:ext cx="10453687" cy="323850"/>
          </a:xfrm>
        </p:spPr>
        <p:txBody>
          <a:bodyPr>
            <a:noAutofit/>
          </a:bodyPr>
          <a:lstStyle/>
          <a:p>
            <a:r>
              <a:rPr lang="en-AU" dirty="0"/>
              <a:t>Subtitle</a:t>
            </a:r>
          </a:p>
        </p:txBody>
      </p:sp>
      <p:sp>
        <p:nvSpPr>
          <p:cNvPr id="3" name="Footer Placeholder 2">
            <a:extLst>
              <a:ext uri="{FF2B5EF4-FFF2-40B4-BE49-F238E27FC236}">
                <a16:creationId xmlns:a16="http://schemas.microsoft.com/office/drawing/2014/main" id="{2E64D2BF-65E2-105A-7689-6916785F87F7}"/>
              </a:ext>
            </a:extLst>
          </p:cNvPr>
          <p:cNvSpPr>
            <a:spLocks noGrp="1"/>
          </p:cNvSpPr>
          <p:nvPr>
            <p:ph type="ftr" sz="quarter" idx="10"/>
          </p:nvPr>
        </p:nvSpPr>
        <p:spPr/>
        <p:txBody>
          <a:body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914984B5-D4E2-E902-CC9D-3E851F1822B2}"/>
              </a:ext>
            </a:extLst>
          </p:cNvPr>
          <p:cNvSpPr>
            <a:spLocks noGrp="1"/>
          </p:cNvSpPr>
          <p:nvPr>
            <p:ph type="sldNum" sz="quarter" idx="11"/>
          </p:nvPr>
        </p:nvSpPr>
        <p:spPr/>
        <p:txBody>
          <a:bodyPr/>
          <a:lstStyle/>
          <a:p>
            <a:fld id="{7358F1CF-39AF-46DE-B4E5-5FCC7D3E4E8E}" type="slidenum">
              <a:rPr lang="en-AU" smtClean="0"/>
              <a:pPr/>
              <a:t>21</a:t>
            </a:fld>
            <a:endParaRPr lang="en-AU"/>
          </a:p>
        </p:txBody>
      </p:sp>
    </p:spTree>
    <p:extLst>
      <p:ext uri="{BB962C8B-B14F-4D97-AF65-F5344CB8AC3E}">
        <p14:creationId xmlns:p14="http://schemas.microsoft.com/office/powerpoint/2010/main" val="293592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p:txBody>
          <a:bodyPr/>
          <a:lstStyle/>
          <a:p>
            <a:r>
              <a:rPr lang="en-AU" dirty="0"/>
              <a:t>Title</a:t>
            </a:r>
          </a:p>
        </p:txBody>
      </p:sp>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p:txBody>
          <a:bodyPr>
            <a:noAutofit/>
          </a:bodyPr>
          <a:lstStyle/>
          <a:p>
            <a:r>
              <a:rPr lang="en-AU" dirty="0"/>
              <a:t>Subtitle</a:t>
            </a:r>
          </a:p>
        </p:txBody>
      </p:sp>
      <p:sp>
        <p:nvSpPr>
          <p:cNvPr id="6" name="Content Placeholder 5">
            <a:extLst>
              <a:ext uri="{FF2B5EF4-FFF2-40B4-BE49-F238E27FC236}">
                <a16:creationId xmlns:a16="http://schemas.microsoft.com/office/drawing/2014/main" id="{F34E4190-A7F2-3B9B-28B4-9B4D24DD1479}"/>
              </a:ext>
            </a:extLst>
          </p:cNvPr>
          <p:cNvSpPr>
            <a:spLocks noGrp="1"/>
          </p:cNvSpPr>
          <p:nvPr>
            <p:ph sz="quarter" idx="12"/>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p:txBody>
      </p:sp>
      <p:graphicFrame>
        <p:nvGraphicFramePr>
          <p:cNvPr id="7" name="Content Placeholder 19" descr="Dummy chart">
            <a:extLst>
              <a:ext uri="{FF2B5EF4-FFF2-40B4-BE49-F238E27FC236}">
                <a16:creationId xmlns:a16="http://schemas.microsoft.com/office/drawing/2014/main" id="{055421C0-EDE7-F53F-A742-A20D7B2965FF}"/>
              </a:ext>
            </a:extLst>
          </p:cNvPr>
          <p:cNvGraphicFramePr>
            <a:graphicFrameLocks noGrp="1"/>
          </p:cNvGraphicFramePr>
          <p:nvPr>
            <p:ph sz="quarter" idx="14"/>
            <p:extLst>
              <p:ext uri="{D42A27DB-BD31-4B8C-83A1-F6EECF244321}">
                <p14:modId xmlns:p14="http://schemas.microsoft.com/office/powerpoint/2010/main" val="2044425337"/>
              </p:ext>
            </p:extLst>
          </p:nvPr>
        </p:nvGraphicFramePr>
        <p:xfrm>
          <a:off x="4316413" y="1952625"/>
          <a:ext cx="6846887" cy="417353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6D34C907-9AB8-6B76-BFEA-C846332B36B3}"/>
              </a:ext>
            </a:extLst>
          </p:cNvPr>
          <p:cNvSpPr>
            <a:spLocks noGrp="1"/>
          </p:cNvSpPr>
          <p:nvPr>
            <p:ph type="ftr" sz="quarter" idx="10"/>
          </p:nvPr>
        </p:nvSpPr>
        <p:spPr/>
        <p:txBody>
          <a:bodyPr/>
          <a:lstStyle/>
          <a:p>
            <a:r>
              <a:rPr lang="en-AU"/>
              <a:t>Presentation title goes here</a:t>
            </a:r>
            <a:endParaRPr lang="en-AU" dirty="0"/>
          </a:p>
        </p:txBody>
      </p:sp>
      <p:sp>
        <p:nvSpPr>
          <p:cNvPr id="5" name="Slide Number Placeholder 4">
            <a:extLst>
              <a:ext uri="{FF2B5EF4-FFF2-40B4-BE49-F238E27FC236}">
                <a16:creationId xmlns:a16="http://schemas.microsoft.com/office/drawing/2014/main" id="{BE9F183C-B30E-F278-A0D3-7E6A4C0B84DA}"/>
              </a:ext>
            </a:extLst>
          </p:cNvPr>
          <p:cNvSpPr>
            <a:spLocks noGrp="1"/>
          </p:cNvSpPr>
          <p:nvPr>
            <p:ph type="sldNum" sz="quarter" idx="11"/>
          </p:nvPr>
        </p:nvSpPr>
        <p:spPr/>
        <p:txBody>
          <a:bodyPr/>
          <a:lstStyle/>
          <a:p>
            <a:fld id="{7358F1CF-39AF-46DE-B4E5-5FCC7D3E4E8E}" type="slidenum">
              <a:rPr lang="en-AU" smtClean="0"/>
              <a:pPr/>
              <a:t>22</a:t>
            </a:fld>
            <a:endParaRPr lang="en-AU"/>
          </a:p>
        </p:txBody>
      </p:sp>
    </p:spTree>
    <p:extLst>
      <p:ext uri="{BB962C8B-B14F-4D97-AF65-F5344CB8AC3E}">
        <p14:creationId xmlns:p14="http://schemas.microsoft.com/office/powerpoint/2010/main" val="406189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DA56-90F3-98E5-BEEE-4C6DCD8CBFA3}"/>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6D45A18D-CF4E-8190-5A73-9EBE97092503}"/>
              </a:ext>
            </a:extLst>
          </p:cNvPr>
          <p:cNvSpPr>
            <a:spLocks noGrp="1"/>
          </p:cNvSpPr>
          <p:nvPr>
            <p:ph sz="quarter" idx="12"/>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endParaRPr lang="en-AU" dirty="0"/>
          </a:p>
        </p:txBody>
      </p:sp>
      <p:sp>
        <p:nvSpPr>
          <p:cNvPr id="4" name="Content Placeholder 3">
            <a:extLst>
              <a:ext uri="{FF2B5EF4-FFF2-40B4-BE49-F238E27FC236}">
                <a16:creationId xmlns:a16="http://schemas.microsoft.com/office/drawing/2014/main" id="{74FAB4B9-195A-44D0-2ED2-62CA05C13DE2}"/>
              </a:ext>
            </a:extLst>
          </p:cNvPr>
          <p:cNvSpPr>
            <a:spLocks noGrp="1"/>
          </p:cNvSpPr>
          <p:nvPr>
            <p:ph sz="quarter" idx="14"/>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endParaRPr lang="en-AU" dirty="0"/>
          </a:p>
        </p:txBody>
      </p:sp>
      <p:sp>
        <p:nvSpPr>
          <p:cNvPr id="5" name="Content Placeholder 4">
            <a:extLst>
              <a:ext uri="{FF2B5EF4-FFF2-40B4-BE49-F238E27FC236}">
                <a16:creationId xmlns:a16="http://schemas.microsoft.com/office/drawing/2014/main" id="{AB45E9FF-A416-49C3-BFD0-2065B7AAF252}"/>
              </a:ext>
            </a:extLst>
          </p:cNvPr>
          <p:cNvSpPr>
            <a:spLocks noGrp="1"/>
          </p:cNvSpPr>
          <p:nvPr>
            <p:ph sz="quarter" idx="15"/>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endParaRPr lang="en-AU" dirty="0"/>
          </a:p>
        </p:txBody>
      </p:sp>
      <p:sp>
        <p:nvSpPr>
          <p:cNvPr id="9" name="Text Placeholder 8">
            <a:extLst>
              <a:ext uri="{FF2B5EF4-FFF2-40B4-BE49-F238E27FC236}">
                <a16:creationId xmlns:a16="http://schemas.microsoft.com/office/drawing/2014/main" id="{225E2DB5-47EC-4DB7-F86E-5782B66AEC7A}"/>
              </a:ext>
            </a:extLst>
          </p:cNvPr>
          <p:cNvSpPr>
            <a:spLocks noGrp="1"/>
          </p:cNvSpPr>
          <p:nvPr>
            <p:ph type="body" sz="quarter" idx="13"/>
          </p:nvPr>
        </p:nvSpPr>
        <p:spPr/>
        <p:txBody>
          <a:bodyPr>
            <a:noAutofit/>
          </a:bodyPr>
          <a:lstStyle/>
          <a:p>
            <a:r>
              <a:rPr lang="en-AU" dirty="0"/>
              <a:t>Subtitle</a:t>
            </a:r>
          </a:p>
        </p:txBody>
      </p:sp>
      <p:graphicFrame>
        <p:nvGraphicFramePr>
          <p:cNvPr id="10" name="Diagramm 26" descr="Dummy chart">
            <a:extLst>
              <a:ext uri="{FF2B5EF4-FFF2-40B4-BE49-F238E27FC236}">
                <a16:creationId xmlns:a16="http://schemas.microsoft.com/office/drawing/2014/main" id="{D01C9305-EDF8-5AD1-0E3C-F83CAA80E3A4}"/>
              </a:ext>
            </a:extLst>
          </p:cNvPr>
          <p:cNvGraphicFramePr>
            <a:graphicFrameLocks noGrp="1"/>
          </p:cNvGraphicFramePr>
          <p:nvPr>
            <p:ph sz="quarter" idx="16"/>
            <p:extLst>
              <p:ext uri="{D42A27DB-BD31-4B8C-83A1-F6EECF244321}">
                <p14:modId xmlns:p14="http://schemas.microsoft.com/office/powerpoint/2010/main" val="3123640732"/>
              </p:ext>
            </p:extLst>
          </p:nvPr>
        </p:nvGraphicFramePr>
        <p:xfrm>
          <a:off x="709613" y="3429003"/>
          <a:ext cx="3240087" cy="2700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m 26" descr="Dummy chart">
            <a:extLst>
              <a:ext uri="{FF2B5EF4-FFF2-40B4-BE49-F238E27FC236}">
                <a16:creationId xmlns:a16="http://schemas.microsoft.com/office/drawing/2014/main" id="{631EA667-97E1-9B3A-98B0-5E9B67F337FF}"/>
              </a:ext>
            </a:extLst>
          </p:cNvPr>
          <p:cNvGraphicFramePr>
            <a:graphicFrameLocks noGrp="1"/>
          </p:cNvGraphicFramePr>
          <p:nvPr>
            <p:ph sz="quarter" idx="17"/>
            <p:extLst>
              <p:ext uri="{D42A27DB-BD31-4B8C-83A1-F6EECF244321}">
                <p14:modId xmlns:p14="http://schemas.microsoft.com/office/powerpoint/2010/main" val="1342849267"/>
              </p:ext>
            </p:extLst>
          </p:nvPr>
        </p:nvGraphicFramePr>
        <p:xfrm>
          <a:off x="4316413" y="3429000"/>
          <a:ext cx="3240087" cy="2700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 26" descr="Dummy chart">
            <a:extLst>
              <a:ext uri="{FF2B5EF4-FFF2-40B4-BE49-F238E27FC236}">
                <a16:creationId xmlns:a16="http://schemas.microsoft.com/office/drawing/2014/main" id="{521399C1-C439-E74B-3496-93FB96082089}"/>
              </a:ext>
            </a:extLst>
          </p:cNvPr>
          <p:cNvGraphicFramePr>
            <a:graphicFrameLocks noGrp="1"/>
          </p:cNvGraphicFramePr>
          <p:nvPr>
            <p:ph sz="quarter" idx="18"/>
            <p:extLst>
              <p:ext uri="{D42A27DB-BD31-4B8C-83A1-F6EECF244321}">
                <p14:modId xmlns:p14="http://schemas.microsoft.com/office/powerpoint/2010/main" val="1142038021"/>
              </p:ext>
            </p:extLst>
          </p:nvPr>
        </p:nvGraphicFramePr>
        <p:xfrm>
          <a:off x="7923213" y="3429000"/>
          <a:ext cx="3240087" cy="2700338"/>
        </p:xfrm>
        <a:graphic>
          <a:graphicData uri="http://schemas.openxmlformats.org/drawingml/2006/chart">
            <c:chart xmlns:c="http://schemas.openxmlformats.org/drawingml/2006/chart" xmlns:r="http://schemas.openxmlformats.org/officeDocument/2006/relationships" r:id="rId4"/>
          </a:graphicData>
        </a:graphic>
      </p:graphicFrame>
      <p:sp>
        <p:nvSpPr>
          <p:cNvPr id="6" name="Footer Placeholder 5">
            <a:extLst>
              <a:ext uri="{FF2B5EF4-FFF2-40B4-BE49-F238E27FC236}">
                <a16:creationId xmlns:a16="http://schemas.microsoft.com/office/drawing/2014/main" id="{E5AB93F9-5EBB-5898-E76F-88AAFF549D04}"/>
              </a:ext>
            </a:extLst>
          </p:cNvPr>
          <p:cNvSpPr>
            <a:spLocks noGrp="1"/>
          </p:cNvSpPr>
          <p:nvPr>
            <p:ph type="ftr" sz="quarter" idx="10"/>
          </p:nvPr>
        </p:nvSpPr>
        <p:spPr/>
        <p:txBody>
          <a:bodyPr/>
          <a:lstStyle/>
          <a:p>
            <a:r>
              <a:rPr lang="en-AU"/>
              <a:t>Presentation title goes here</a:t>
            </a:r>
            <a:endParaRPr lang="en-AU" dirty="0"/>
          </a:p>
        </p:txBody>
      </p:sp>
      <p:sp>
        <p:nvSpPr>
          <p:cNvPr id="7" name="Slide Number Placeholder 6">
            <a:extLst>
              <a:ext uri="{FF2B5EF4-FFF2-40B4-BE49-F238E27FC236}">
                <a16:creationId xmlns:a16="http://schemas.microsoft.com/office/drawing/2014/main" id="{1085DCDF-EB48-00DB-B2AF-E2BE591D8AC1}"/>
              </a:ext>
            </a:extLst>
          </p:cNvPr>
          <p:cNvSpPr>
            <a:spLocks noGrp="1"/>
          </p:cNvSpPr>
          <p:nvPr>
            <p:ph type="sldNum" sz="quarter" idx="11"/>
          </p:nvPr>
        </p:nvSpPr>
        <p:spPr/>
        <p:txBody>
          <a:bodyPr/>
          <a:lstStyle/>
          <a:p>
            <a:fld id="{7358F1CF-39AF-46DE-B4E5-5FCC7D3E4E8E}" type="slidenum">
              <a:rPr lang="en-AU" smtClean="0"/>
              <a:pPr/>
              <a:t>23</a:t>
            </a:fld>
            <a:endParaRPr lang="en-AU"/>
          </a:p>
        </p:txBody>
      </p:sp>
    </p:spTree>
    <p:extLst>
      <p:ext uri="{BB962C8B-B14F-4D97-AF65-F5344CB8AC3E}">
        <p14:creationId xmlns:p14="http://schemas.microsoft.com/office/powerpoint/2010/main" val="221935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D4A8-082B-CB80-670F-450E993C57AF}"/>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D50D4CEE-86B9-591F-B451-A52F031C60C6}"/>
              </a:ext>
            </a:extLst>
          </p:cNvPr>
          <p:cNvSpPr>
            <a:spLocks noGrp="1"/>
          </p:cNvSpPr>
          <p:nvPr>
            <p:ph sz="quarter" idx="12"/>
          </p:nvPr>
        </p:nvSpPr>
        <p:spPr>
          <a:xfrm>
            <a:off x="709613" y="1952625"/>
            <a:ext cx="2304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a:t>
            </a:r>
          </a:p>
          <a:p>
            <a:endParaRPr lang="en-AU" dirty="0"/>
          </a:p>
        </p:txBody>
      </p:sp>
      <p:graphicFrame>
        <p:nvGraphicFramePr>
          <p:cNvPr id="10" name="Content Placeholder 19" descr="Dummy chart">
            <a:extLst>
              <a:ext uri="{FF2B5EF4-FFF2-40B4-BE49-F238E27FC236}">
                <a16:creationId xmlns:a16="http://schemas.microsoft.com/office/drawing/2014/main" id="{79176FBC-3ECD-AA90-0954-8A2DF30E0401}"/>
              </a:ext>
            </a:extLst>
          </p:cNvPr>
          <p:cNvGraphicFramePr>
            <a:graphicFrameLocks noGrp="1"/>
          </p:cNvGraphicFramePr>
          <p:nvPr>
            <p:ph sz="quarter" idx="14"/>
            <p:extLst>
              <p:ext uri="{D42A27DB-BD31-4B8C-83A1-F6EECF244321}">
                <p14:modId xmlns:p14="http://schemas.microsoft.com/office/powerpoint/2010/main" val="2041361335"/>
              </p:ext>
            </p:extLst>
          </p:nvPr>
        </p:nvGraphicFramePr>
        <p:xfrm>
          <a:off x="3425825" y="1952625"/>
          <a:ext cx="2305050" cy="4173538"/>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80EF2F95-54B2-3175-2650-BF1DD9222297}"/>
              </a:ext>
            </a:extLst>
          </p:cNvPr>
          <p:cNvSpPr>
            <a:spLocks noGrp="1"/>
          </p:cNvSpPr>
          <p:nvPr>
            <p:ph sz="quarter" idx="15"/>
          </p:nvPr>
        </p:nvSpPr>
        <p:spPr>
          <a:xfrm>
            <a:off x="6142737" y="1952625"/>
            <a:ext cx="2304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a:t>
            </a:r>
          </a:p>
          <a:p>
            <a:endParaRPr lang="en-AU" dirty="0"/>
          </a:p>
        </p:txBody>
      </p:sp>
      <p:sp>
        <p:nvSpPr>
          <p:cNvPr id="7" name="Text Placeholder 6">
            <a:extLst>
              <a:ext uri="{FF2B5EF4-FFF2-40B4-BE49-F238E27FC236}">
                <a16:creationId xmlns:a16="http://schemas.microsoft.com/office/drawing/2014/main" id="{A52758FD-3D1C-9F7B-1E7F-7E193D7B1377}"/>
              </a:ext>
            </a:extLst>
          </p:cNvPr>
          <p:cNvSpPr>
            <a:spLocks noGrp="1"/>
          </p:cNvSpPr>
          <p:nvPr>
            <p:ph type="body" sz="quarter" idx="13"/>
          </p:nvPr>
        </p:nvSpPr>
        <p:spPr>
          <a:xfrm>
            <a:off x="709612" y="1047750"/>
            <a:ext cx="10453687" cy="324000"/>
          </a:xfrm>
        </p:spPr>
        <p:txBody>
          <a:bodyPr>
            <a:noAutofit/>
          </a:bodyPr>
          <a:lstStyle/>
          <a:p>
            <a:r>
              <a:rPr lang="en-AU" dirty="0"/>
              <a:t>Subtitle</a:t>
            </a:r>
          </a:p>
        </p:txBody>
      </p:sp>
      <p:sp>
        <p:nvSpPr>
          <p:cNvPr id="4" name="Footer Placeholder 3">
            <a:extLst>
              <a:ext uri="{FF2B5EF4-FFF2-40B4-BE49-F238E27FC236}">
                <a16:creationId xmlns:a16="http://schemas.microsoft.com/office/drawing/2014/main" id="{815C1AE0-1496-F65F-7106-473233834456}"/>
              </a:ext>
            </a:extLst>
          </p:cNvPr>
          <p:cNvSpPr>
            <a:spLocks noGrp="1"/>
          </p:cNvSpPr>
          <p:nvPr>
            <p:ph type="ftr" sz="quarter" idx="10"/>
          </p:nvPr>
        </p:nvSpPr>
        <p:spPr/>
        <p:txBody>
          <a:body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412ACF8A-791F-C8CC-38B3-87C797B4AB74}"/>
              </a:ext>
            </a:extLst>
          </p:cNvPr>
          <p:cNvSpPr>
            <a:spLocks noGrp="1"/>
          </p:cNvSpPr>
          <p:nvPr>
            <p:ph type="sldNum" sz="quarter" idx="11"/>
          </p:nvPr>
        </p:nvSpPr>
        <p:spPr/>
        <p:txBody>
          <a:bodyPr/>
          <a:lstStyle/>
          <a:p>
            <a:fld id="{7358F1CF-39AF-46DE-B4E5-5FCC7D3E4E8E}" type="slidenum">
              <a:rPr lang="en-AU" smtClean="0"/>
              <a:pPr/>
              <a:t>24</a:t>
            </a:fld>
            <a:endParaRPr lang="en-AU"/>
          </a:p>
        </p:txBody>
      </p:sp>
      <p:graphicFrame>
        <p:nvGraphicFramePr>
          <p:cNvPr id="11" name="Content Placeholder 19" descr="Dummy chart">
            <a:extLst>
              <a:ext uri="{FF2B5EF4-FFF2-40B4-BE49-F238E27FC236}">
                <a16:creationId xmlns:a16="http://schemas.microsoft.com/office/drawing/2014/main" id="{3C7E5C5B-CBE5-F009-E565-97081F6BCABB}"/>
              </a:ext>
            </a:extLst>
          </p:cNvPr>
          <p:cNvGraphicFramePr>
            <a:graphicFrameLocks noGrp="1"/>
          </p:cNvGraphicFramePr>
          <p:nvPr>
            <p:ph sz="quarter" idx="16"/>
            <p:extLst>
              <p:ext uri="{D42A27DB-BD31-4B8C-83A1-F6EECF244321}">
                <p14:modId xmlns:p14="http://schemas.microsoft.com/office/powerpoint/2010/main" val="2973510128"/>
              </p:ext>
            </p:extLst>
          </p:nvPr>
        </p:nvGraphicFramePr>
        <p:xfrm>
          <a:off x="8859838" y="1952625"/>
          <a:ext cx="2303462" cy="4173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542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4985-BA92-ACA9-FB5C-5822EDB94CED}"/>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786A5E1B-6FA9-0579-CF44-95224CCC5BAC}"/>
              </a:ext>
            </a:extLst>
          </p:cNvPr>
          <p:cNvSpPr>
            <a:spLocks noGrp="1"/>
          </p:cNvSpPr>
          <p:nvPr>
            <p:ph sz="quarter" idx="12"/>
          </p:nvPr>
        </p:nvSpPr>
        <p:spPr>
          <a:xfrm>
            <a:off x="709613" y="1952625"/>
            <a:ext cx="2304000" cy="1908000"/>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endParaRPr lang="en-AU" dirty="0"/>
          </a:p>
        </p:txBody>
      </p:sp>
      <p:sp>
        <p:nvSpPr>
          <p:cNvPr id="4" name="Content Placeholder 3">
            <a:extLst>
              <a:ext uri="{FF2B5EF4-FFF2-40B4-BE49-F238E27FC236}">
                <a16:creationId xmlns:a16="http://schemas.microsoft.com/office/drawing/2014/main" id="{6CBAAAF3-4019-B5EC-0BBA-1B6A24058CAF}"/>
              </a:ext>
            </a:extLst>
          </p:cNvPr>
          <p:cNvSpPr>
            <a:spLocks noGrp="1"/>
          </p:cNvSpPr>
          <p:nvPr>
            <p:ph sz="quarter" idx="14"/>
          </p:nvPr>
        </p:nvSpPr>
        <p:spPr>
          <a:xfrm>
            <a:off x="3426175" y="1952625"/>
            <a:ext cx="2304000" cy="1908000"/>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5" name="Content Placeholder 4">
            <a:extLst>
              <a:ext uri="{FF2B5EF4-FFF2-40B4-BE49-F238E27FC236}">
                <a16:creationId xmlns:a16="http://schemas.microsoft.com/office/drawing/2014/main" id="{EF249571-F8F6-EA9E-91C8-0760DD1EA951}"/>
              </a:ext>
            </a:extLst>
          </p:cNvPr>
          <p:cNvSpPr>
            <a:spLocks noGrp="1"/>
          </p:cNvSpPr>
          <p:nvPr>
            <p:ph sz="quarter" idx="15"/>
          </p:nvPr>
        </p:nvSpPr>
        <p:spPr>
          <a:xfrm>
            <a:off x="6142737" y="1952625"/>
            <a:ext cx="2304000" cy="1908000"/>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sp>
        <p:nvSpPr>
          <p:cNvPr id="6" name="Content Placeholder 5">
            <a:extLst>
              <a:ext uri="{FF2B5EF4-FFF2-40B4-BE49-F238E27FC236}">
                <a16:creationId xmlns:a16="http://schemas.microsoft.com/office/drawing/2014/main" id="{B69CED5D-390B-7EFB-F694-EE14BACF8AE3}"/>
              </a:ext>
            </a:extLst>
          </p:cNvPr>
          <p:cNvSpPr>
            <a:spLocks noGrp="1"/>
          </p:cNvSpPr>
          <p:nvPr>
            <p:ph sz="quarter" idx="16"/>
          </p:nvPr>
        </p:nvSpPr>
        <p:spPr>
          <a:xfrm>
            <a:off x="8859300" y="1952625"/>
            <a:ext cx="2304000" cy="1908000"/>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a:t>
            </a:r>
            <a:endParaRPr lang="en-AU" dirty="0"/>
          </a:p>
        </p:txBody>
      </p:sp>
      <p:graphicFrame>
        <p:nvGraphicFramePr>
          <p:cNvPr id="20" name="Content Placeholder 19" descr="Dummy chart">
            <a:extLst>
              <a:ext uri="{FF2B5EF4-FFF2-40B4-BE49-F238E27FC236}">
                <a16:creationId xmlns:a16="http://schemas.microsoft.com/office/drawing/2014/main" id="{B4927D37-E003-DBC3-F01D-BDC0DA4950BD}"/>
              </a:ext>
            </a:extLst>
          </p:cNvPr>
          <p:cNvGraphicFramePr>
            <a:graphicFrameLocks noGrp="1"/>
          </p:cNvGraphicFramePr>
          <p:nvPr>
            <p:ph sz="quarter" idx="17"/>
            <p:extLst>
              <p:ext uri="{D42A27DB-BD31-4B8C-83A1-F6EECF244321}">
                <p14:modId xmlns:p14="http://schemas.microsoft.com/office/powerpoint/2010/main" val="135122255"/>
              </p:ext>
            </p:extLst>
          </p:nvPr>
        </p:nvGraphicFramePr>
        <p:xfrm>
          <a:off x="709613" y="4221163"/>
          <a:ext cx="2303462" cy="19081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19" descr="Dummy chart">
            <a:extLst>
              <a:ext uri="{FF2B5EF4-FFF2-40B4-BE49-F238E27FC236}">
                <a16:creationId xmlns:a16="http://schemas.microsoft.com/office/drawing/2014/main" id="{C244FA96-9589-2FA4-5E2D-26298C66C83C}"/>
              </a:ext>
            </a:extLst>
          </p:cNvPr>
          <p:cNvGraphicFramePr>
            <a:graphicFrameLocks noGrp="1"/>
          </p:cNvGraphicFramePr>
          <p:nvPr>
            <p:ph sz="quarter" idx="18"/>
            <p:extLst>
              <p:ext uri="{D42A27DB-BD31-4B8C-83A1-F6EECF244321}">
                <p14:modId xmlns:p14="http://schemas.microsoft.com/office/powerpoint/2010/main" val="769905302"/>
              </p:ext>
            </p:extLst>
          </p:nvPr>
        </p:nvGraphicFramePr>
        <p:xfrm>
          <a:off x="3425825" y="4221163"/>
          <a:ext cx="2305050" cy="1908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19" descr="Dummy chart">
            <a:extLst>
              <a:ext uri="{FF2B5EF4-FFF2-40B4-BE49-F238E27FC236}">
                <a16:creationId xmlns:a16="http://schemas.microsoft.com/office/drawing/2014/main" id="{59E88AE4-783E-6895-B04B-110928DA6F98}"/>
              </a:ext>
            </a:extLst>
          </p:cNvPr>
          <p:cNvGraphicFramePr>
            <a:graphicFrameLocks noGrp="1"/>
          </p:cNvGraphicFramePr>
          <p:nvPr>
            <p:ph sz="quarter" idx="19"/>
            <p:extLst>
              <p:ext uri="{D42A27DB-BD31-4B8C-83A1-F6EECF244321}">
                <p14:modId xmlns:p14="http://schemas.microsoft.com/office/powerpoint/2010/main" val="3220184989"/>
              </p:ext>
            </p:extLst>
          </p:nvPr>
        </p:nvGraphicFramePr>
        <p:xfrm>
          <a:off x="6142038" y="4221163"/>
          <a:ext cx="2305050" cy="1908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ontent Placeholder 19" descr="Dummy chart">
            <a:extLst>
              <a:ext uri="{FF2B5EF4-FFF2-40B4-BE49-F238E27FC236}">
                <a16:creationId xmlns:a16="http://schemas.microsoft.com/office/drawing/2014/main" id="{712C238A-A1F8-A72F-9AB4-17E98AD75623}"/>
              </a:ext>
            </a:extLst>
          </p:cNvPr>
          <p:cNvGraphicFramePr>
            <a:graphicFrameLocks noGrp="1"/>
          </p:cNvGraphicFramePr>
          <p:nvPr>
            <p:ph sz="quarter" idx="20"/>
            <p:extLst>
              <p:ext uri="{D42A27DB-BD31-4B8C-83A1-F6EECF244321}">
                <p14:modId xmlns:p14="http://schemas.microsoft.com/office/powerpoint/2010/main" val="28418676"/>
              </p:ext>
            </p:extLst>
          </p:nvPr>
        </p:nvGraphicFramePr>
        <p:xfrm>
          <a:off x="8859838" y="4221163"/>
          <a:ext cx="2303462" cy="190817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Placeholder 8">
            <a:extLst>
              <a:ext uri="{FF2B5EF4-FFF2-40B4-BE49-F238E27FC236}">
                <a16:creationId xmlns:a16="http://schemas.microsoft.com/office/drawing/2014/main" id="{2A00BBC2-F93C-DB02-BD73-72D26ED5F893}"/>
              </a:ext>
            </a:extLst>
          </p:cNvPr>
          <p:cNvSpPr>
            <a:spLocks noGrp="1"/>
          </p:cNvSpPr>
          <p:nvPr>
            <p:ph type="body" sz="quarter" idx="13"/>
          </p:nvPr>
        </p:nvSpPr>
        <p:spPr>
          <a:xfrm>
            <a:off x="709612" y="1047750"/>
            <a:ext cx="10453687" cy="324000"/>
          </a:xfrm>
        </p:spPr>
        <p:txBody>
          <a:bodyPr/>
          <a:lstStyle/>
          <a:p>
            <a:r>
              <a:rPr lang="en-AU" dirty="0"/>
              <a:t>Subtitle</a:t>
            </a:r>
          </a:p>
        </p:txBody>
      </p:sp>
      <p:sp>
        <p:nvSpPr>
          <p:cNvPr id="7" name="Footer Placeholder 6">
            <a:extLst>
              <a:ext uri="{FF2B5EF4-FFF2-40B4-BE49-F238E27FC236}">
                <a16:creationId xmlns:a16="http://schemas.microsoft.com/office/drawing/2014/main" id="{CA54734F-17E1-D851-ED15-0B05E59974DD}"/>
              </a:ext>
            </a:extLst>
          </p:cNvPr>
          <p:cNvSpPr>
            <a:spLocks noGrp="1"/>
          </p:cNvSpPr>
          <p:nvPr>
            <p:ph type="ftr" sz="quarter" idx="10"/>
          </p:nvPr>
        </p:nvSpPr>
        <p:spPr/>
        <p:txBody>
          <a:bodyPr/>
          <a:lstStyle/>
          <a:p>
            <a:r>
              <a:rPr lang="en-AU"/>
              <a:t>Presentation title goes here</a:t>
            </a:r>
            <a:endParaRPr lang="en-AU" dirty="0"/>
          </a:p>
        </p:txBody>
      </p:sp>
      <p:sp>
        <p:nvSpPr>
          <p:cNvPr id="8" name="Slide Number Placeholder 7">
            <a:extLst>
              <a:ext uri="{FF2B5EF4-FFF2-40B4-BE49-F238E27FC236}">
                <a16:creationId xmlns:a16="http://schemas.microsoft.com/office/drawing/2014/main" id="{CAE875E5-CC86-5699-9FDF-33A3DD114848}"/>
              </a:ext>
            </a:extLst>
          </p:cNvPr>
          <p:cNvSpPr>
            <a:spLocks noGrp="1"/>
          </p:cNvSpPr>
          <p:nvPr>
            <p:ph type="sldNum" sz="quarter" idx="11"/>
          </p:nvPr>
        </p:nvSpPr>
        <p:spPr/>
        <p:txBody>
          <a:bodyPr/>
          <a:lstStyle/>
          <a:p>
            <a:fld id="{7358F1CF-39AF-46DE-B4E5-5FCC7D3E4E8E}" type="slidenum">
              <a:rPr lang="en-AU" smtClean="0"/>
              <a:pPr/>
              <a:t>25</a:t>
            </a:fld>
            <a:endParaRPr lang="en-AU"/>
          </a:p>
        </p:txBody>
      </p:sp>
    </p:spTree>
    <p:extLst>
      <p:ext uri="{BB962C8B-B14F-4D97-AF65-F5344CB8AC3E}">
        <p14:creationId xmlns:p14="http://schemas.microsoft.com/office/powerpoint/2010/main" val="233108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6830-BBF9-2D6E-A7DA-7644A162EF19}"/>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FE6B77BD-0FC7-FDFF-F4ED-E9D59A2F1C5D}"/>
              </a:ext>
            </a:extLst>
          </p:cNvPr>
          <p:cNvSpPr>
            <a:spLocks noGrp="1"/>
          </p:cNvSpPr>
          <p:nvPr>
            <p:ph sz="quarter" idx="15"/>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endParaRPr lang="en-AU" dirty="0"/>
          </a:p>
        </p:txBody>
      </p:sp>
      <p:sp>
        <p:nvSpPr>
          <p:cNvPr id="4" name="Content Placeholder 3">
            <a:extLst>
              <a:ext uri="{FF2B5EF4-FFF2-40B4-BE49-F238E27FC236}">
                <a16:creationId xmlns:a16="http://schemas.microsoft.com/office/drawing/2014/main" id="{27AD4498-D98B-4958-A03B-E1F75ACC037D}"/>
              </a:ext>
            </a:extLst>
          </p:cNvPr>
          <p:cNvSpPr>
            <a:spLocks noGrp="1"/>
          </p:cNvSpPr>
          <p:nvPr>
            <p:ph sz="quarter" idx="16"/>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endParaRPr lang="en-AU" dirty="0"/>
          </a:p>
        </p:txBody>
      </p:sp>
      <p:pic>
        <p:nvPicPr>
          <p:cNvPr id="9" name="Picture Placeholder 8" descr="A group of children sitting on the beach with surfboards&#10;&#10;Description automatically generated with low confidence">
            <a:extLst>
              <a:ext uri="{FF2B5EF4-FFF2-40B4-BE49-F238E27FC236}">
                <a16:creationId xmlns:a16="http://schemas.microsoft.com/office/drawing/2014/main" id="{E62F7698-847F-84C1-5EF9-D07FD11B1D0C}"/>
              </a:ext>
            </a:extLst>
          </p:cNvPr>
          <p:cNvPicPr>
            <a:picLocks noGrp="1" noChangeAspect="1"/>
          </p:cNvPicPr>
          <p:nvPr>
            <p:ph type="pic" sz="quarter" idx="45"/>
          </p:nvPr>
        </p:nvPicPr>
        <p:blipFill rotWithShape="1">
          <a:blip r:embed="rId2">
            <a:extLst>
              <a:ext uri="{28A0092B-C50C-407E-A947-70E740481C1C}">
                <a14:useLocalDpi xmlns:a14="http://schemas.microsoft.com/office/drawing/2010/main" val="0"/>
              </a:ext>
            </a:extLst>
          </a:blip>
          <a:srcRect t="36571" b="6641"/>
          <a:stretch/>
        </p:blipFill>
        <p:spPr>
          <a:xfrm>
            <a:off x="709612" y="1952624"/>
            <a:ext cx="5040000" cy="1908000"/>
          </a:xfrm>
        </p:spPr>
      </p:pic>
      <p:pic>
        <p:nvPicPr>
          <p:cNvPr id="11" name="Picture Placeholder 10" descr="A group of kids playing on the beach&#10;&#10;Description automatically generated with low confidence">
            <a:extLst>
              <a:ext uri="{FF2B5EF4-FFF2-40B4-BE49-F238E27FC236}">
                <a16:creationId xmlns:a16="http://schemas.microsoft.com/office/drawing/2014/main" id="{A9EF3AA4-17E1-E590-8B24-CBF161346E03}"/>
              </a:ext>
            </a:extLst>
          </p:cNvPr>
          <p:cNvPicPr>
            <a:picLocks noGrp="1" noChangeAspect="1"/>
          </p:cNvPicPr>
          <p:nvPr>
            <p:ph type="pic" sz="quarter" idx="46"/>
          </p:nvPr>
        </p:nvPicPr>
        <p:blipFill>
          <a:blip r:embed="rId3">
            <a:extLst>
              <a:ext uri="{28A0092B-C50C-407E-A947-70E740481C1C}">
                <a14:useLocalDpi xmlns:a14="http://schemas.microsoft.com/office/drawing/2010/main" val="0"/>
              </a:ext>
            </a:extLst>
          </a:blip>
          <a:srcRect t="21606" b="21606"/>
          <a:stretch>
            <a:fillRect/>
          </a:stretch>
        </p:blipFill>
        <p:spPr/>
      </p:pic>
      <p:sp>
        <p:nvSpPr>
          <p:cNvPr id="7" name="Text Placeholder 6">
            <a:extLst>
              <a:ext uri="{FF2B5EF4-FFF2-40B4-BE49-F238E27FC236}">
                <a16:creationId xmlns:a16="http://schemas.microsoft.com/office/drawing/2014/main" id="{D563A3C1-3BED-1623-1B77-F15EEEF8204E}"/>
              </a:ext>
            </a:extLst>
          </p:cNvPr>
          <p:cNvSpPr>
            <a:spLocks noGrp="1"/>
          </p:cNvSpPr>
          <p:nvPr>
            <p:ph type="body" sz="quarter" idx="13"/>
          </p:nvPr>
        </p:nvSpPr>
        <p:spPr/>
        <p:txBody>
          <a:bodyPr/>
          <a:lstStyle/>
          <a:p>
            <a:r>
              <a:rPr lang="en-AU" dirty="0"/>
              <a:t>Subtitle</a:t>
            </a:r>
          </a:p>
        </p:txBody>
      </p:sp>
      <p:sp>
        <p:nvSpPr>
          <p:cNvPr id="5" name="Footer Placeholder 4">
            <a:extLst>
              <a:ext uri="{FF2B5EF4-FFF2-40B4-BE49-F238E27FC236}">
                <a16:creationId xmlns:a16="http://schemas.microsoft.com/office/drawing/2014/main" id="{B67FBEB3-388A-1772-A698-4C24F4BAA421}"/>
              </a:ext>
            </a:extLst>
          </p:cNvPr>
          <p:cNvSpPr>
            <a:spLocks noGrp="1"/>
          </p:cNvSpPr>
          <p:nvPr>
            <p:ph type="ftr" sz="quarter" idx="10"/>
          </p:nvPr>
        </p:nvSpPr>
        <p:spPr/>
        <p:txBody>
          <a:body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835A718F-F55E-4A62-31A8-66D638C95D8D}"/>
              </a:ext>
            </a:extLst>
          </p:cNvPr>
          <p:cNvSpPr>
            <a:spLocks noGrp="1"/>
          </p:cNvSpPr>
          <p:nvPr>
            <p:ph type="sldNum" sz="quarter" idx="11"/>
          </p:nvPr>
        </p:nvSpPr>
        <p:spPr/>
        <p:txBody>
          <a:bodyPr/>
          <a:lstStyle/>
          <a:p>
            <a:fld id="{7358F1CF-39AF-46DE-B4E5-5FCC7D3E4E8E}" type="slidenum">
              <a:rPr lang="en-AU" smtClean="0"/>
              <a:pPr/>
              <a:t>26</a:t>
            </a:fld>
            <a:endParaRPr lang="en-AU"/>
          </a:p>
        </p:txBody>
      </p:sp>
    </p:spTree>
    <p:extLst>
      <p:ext uri="{BB962C8B-B14F-4D97-AF65-F5344CB8AC3E}">
        <p14:creationId xmlns:p14="http://schemas.microsoft.com/office/powerpoint/2010/main" val="174103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6830-BBF9-2D6E-A7DA-7644A162EF19}"/>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FE6B77BD-0FC7-FDFF-F4ED-E9D59A2F1C5D}"/>
              </a:ext>
            </a:extLst>
          </p:cNvPr>
          <p:cNvSpPr>
            <a:spLocks noGrp="1"/>
          </p:cNvSpPr>
          <p:nvPr>
            <p:ph sz="quarter" idx="16"/>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endParaRPr lang="en-AU" dirty="0"/>
          </a:p>
        </p:txBody>
      </p:sp>
      <p:sp>
        <p:nvSpPr>
          <p:cNvPr id="4" name="Content Placeholder 3">
            <a:extLst>
              <a:ext uri="{FF2B5EF4-FFF2-40B4-BE49-F238E27FC236}">
                <a16:creationId xmlns:a16="http://schemas.microsoft.com/office/drawing/2014/main" id="{27AD4498-D98B-4958-A03B-E1F75ACC037D}"/>
              </a:ext>
            </a:extLst>
          </p:cNvPr>
          <p:cNvSpPr>
            <a:spLocks noGrp="1"/>
          </p:cNvSpPr>
          <p:nvPr>
            <p:ph sz="quarter" idx="17"/>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endParaRPr lang="en-AU" dirty="0"/>
          </a:p>
        </p:txBody>
      </p:sp>
      <p:sp>
        <p:nvSpPr>
          <p:cNvPr id="5" name="Content Placeholder 4">
            <a:extLst>
              <a:ext uri="{FF2B5EF4-FFF2-40B4-BE49-F238E27FC236}">
                <a16:creationId xmlns:a16="http://schemas.microsoft.com/office/drawing/2014/main" id="{966A92D6-416D-9287-B71B-F089CF8F48D2}"/>
              </a:ext>
            </a:extLst>
          </p:cNvPr>
          <p:cNvSpPr>
            <a:spLocks noGrp="1"/>
          </p:cNvSpPr>
          <p:nvPr>
            <p:ph sz="quarter" idx="18"/>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endParaRPr lang="en-AU" dirty="0"/>
          </a:p>
        </p:txBody>
      </p:sp>
      <p:pic>
        <p:nvPicPr>
          <p:cNvPr id="9" name="Picture Placeholder 8" descr="A group of kids playing cricket&#10;&#10;Description automatically generated with medium confidence">
            <a:extLst>
              <a:ext uri="{FF2B5EF4-FFF2-40B4-BE49-F238E27FC236}">
                <a16:creationId xmlns:a16="http://schemas.microsoft.com/office/drawing/2014/main" id="{E62F7698-847F-84C1-5EF9-D07FD11B1D0C}"/>
              </a:ext>
            </a:extLst>
          </p:cNvPr>
          <p:cNvPicPr>
            <a:picLocks noGrp="1" noChangeAspect="1"/>
          </p:cNvPicPr>
          <p:nvPr>
            <p:ph type="pic" sz="quarter" idx="45"/>
          </p:nvPr>
        </p:nvPicPr>
        <p:blipFill>
          <a:blip r:embed="rId2">
            <a:extLst>
              <a:ext uri="{28A0092B-C50C-407E-A947-70E740481C1C}">
                <a14:useLocalDpi xmlns:a14="http://schemas.microsoft.com/office/drawing/2010/main" val="0"/>
              </a:ext>
            </a:extLst>
          </a:blip>
          <a:srcRect t="5833" b="5833"/>
          <a:stretch/>
        </p:blipFill>
        <p:spPr/>
      </p:pic>
      <p:pic>
        <p:nvPicPr>
          <p:cNvPr id="11" name="Picture Placeholder 10" descr="A person and a child playing cricket&#10;&#10;Description automatically generated with low confidence">
            <a:extLst>
              <a:ext uri="{FF2B5EF4-FFF2-40B4-BE49-F238E27FC236}">
                <a16:creationId xmlns:a16="http://schemas.microsoft.com/office/drawing/2014/main" id="{A9EF3AA4-17E1-E590-8B24-CBF161346E03}"/>
              </a:ext>
            </a:extLst>
          </p:cNvPr>
          <p:cNvPicPr>
            <a:picLocks noGrp="1" noChangeAspect="1"/>
          </p:cNvPicPr>
          <p:nvPr>
            <p:ph type="pic" sz="quarter" idx="46"/>
          </p:nvPr>
        </p:nvPicPr>
        <p:blipFill rotWithShape="1">
          <a:blip r:embed="rId3">
            <a:extLst>
              <a:ext uri="{28A0092B-C50C-407E-A947-70E740481C1C}">
                <a14:useLocalDpi xmlns:a14="http://schemas.microsoft.com/office/drawing/2010/main" val="0"/>
              </a:ext>
            </a:extLst>
          </a:blip>
          <a:srcRect t="38232" b="22508"/>
          <a:stretch/>
        </p:blipFill>
        <p:spPr>
          <a:xfrm>
            <a:off x="4316456" y="1952625"/>
            <a:ext cx="3240000" cy="1908000"/>
          </a:xfrm>
        </p:spPr>
      </p:pic>
      <p:pic>
        <p:nvPicPr>
          <p:cNvPr id="10" name="Picture Placeholder 9" descr="A picture containing person, outdoor, clothing, sky&#10;&#10;Description automatically generated">
            <a:extLst>
              <a:ext uri="{FF2B5EF4-FFF2-40B4-BE49-F238E27FC236}">
                <a16:creationId xmlns:a16="http://schemas.microsoft.com/office/drawing/2014/main" id="{71DF96D4-4350-C90D-B423-EA302423346F}"/>
              </a:ext>
            </a:extLst>
          </p:cNvPr>
          <p:cNvPicPr>
            <a:picLocks noGrp="1" noChangeAspect="1"/>
          </p:cNvPicPr>
          <p:nvPr>
            <p:ph type="pic" sz="quarter" idx="47"/>
          </p:nvPr>
        </p:nvPicPr>
        <p:blipFill>
          <a:blip r:embed="rId4">
            <a:extLst>
              <a:ext uri="{28A0092B-C50C-407E-A947-70E740481C1C}">
                <a14:useLocalDpi xmlns:a14="http://schemas.microsoft.com/office/drawing/2010/main" val="0"/>
              </a:ext>
            </a:extLst>
          </a:blip>
          <a:srcRect t="5830" b="5830"/>
          <a:stretch>
            <a:fillRect/>
          </a:stretch>
        </p:blipFill>
        <p:spPr/>
      </p:pic>
      <p:sp>
        <p:nvSpPr>
          <p:cNvPr id="7" name="Text Placeholder 6">
            <a:extLst>
              <a:ext uri="{FF2B5EF4-FFF2-40B4-BE49-F238E27FC236}">
                <a16:creationId xmlns:a16="http://schemas.microsoft.com/office/drawing/2014/main" id="{D563A3C1-3BED-1623-1B77-F15EEEF8204E}"/>
              </a:ext>
            </a:extLst>
          </p:cNvPr>
          <p:cNvSpPr>
            <a:spLocks noGrp="1"/>
          </p:cNvSpPr>
          <p:nvPr>
            <p:ph type="body" sz="quarter" idx="13"/>
          </p:nvPr>
        </p:nvSpPr>
        <p:spPr/>
        <p:txBody>
          <a:bodyPr/>
          <a:lstStyle/>
          <a:p>
            <a:r>
              <a:rPr lang="en-AU" dirty="0"/>
              <a:t>Subtitle</a:t>
            </a:r>
          </a:p>
        </p:txBody>
      </p:sp>
      <p:sp>
        <p:nvSpPr>
          <p:cNvPr id="6" name="Footer Placeholder 5">
            <a:extLst>
              <a:ext uri="{FF2B5EF4-FFF2-40B4-BE49-F238E27FC236}">
                <a16:creationId xmlns:a16="http://schemas.microsoft.com/office/drawing/2014/main" id="{2888B344-05B3-62A9-2F36-63867E7E0ED3}"/>
              </a:ext>
            </a:extLst>
          </p:cNvPr>
          <p:cNvSpPr>
            <a:spLocks noGrp="1"/>
          </p:cNvSpPr>
          <p:nvPr>
            <p:ph type="ftr" sz="quarter" idx="10"/>
          </p:nvPr>
        </p:nvSpPr>
        <p:spPr/>
        <p:txBody>
          <a:bodyPr/>
          <a:lstStyle/>
          <a:p>
            <a:r>
              <a:rPr lang="en-AU"/>
              <a:t>Presentation title goes here</a:t>
            </a:r>
            <a:endParaRPr lang="en-AU" dirty="0"/>
          </a:p>
        </p:txBody>
      </p:sp>
      <p:sp>
        <p:nvSpPr>
          <p:cNvPr id="8" name="Slide Number Placeholder 7">
            <a:extLst>
              <a:ext uri="{FF2B5EF4-FFF2-40B4-BE49-F238E27FC236}">
                <a16:creationId xmlns:a16="http://schemas.microsoft.com/office/drawing/2014/main" id="{39AB525B-CCE7-E509-449C-87B5DACABFB1}"/>
              </a:ext>
            </a:extLst>
          </p:cNvPr>
          <p:cNvSpPr>
            <a:spLocks noGrp="1"/>
          </p:cNvSpPr>
          <p:nvPr>
            <p:ph type="sldNum" sz="quarter" idx="11"/>
          </p:nvPr>
        </p:nvSpPr>
        <p:spPr/>
        <p:txBody>
          <a:bodyPr/>
          <a:lstStyle/>
          <a:p>
            <a:fld id="{7358F1CF-39AF-46DE-B4E5-5FCC7D3E4E8E}" type="slidenum">
              <a:rPr lang="en-AU" smtClean="0"/>
              <a:pPr/>
              <a:t>27</a:t>
            </a:fld>
            <a:endParaRPr lang="en-AU"/>
          </a:p>
        </p:txBody>
      </p:sp>
    </p:spTree>
    <p:extLst>
      <p:ext uri="{BB962C8B-B14F-4D97-AF65-F5344CB8AC3E}">
        <p14:creationId xmlns:p14="http://schemas.microsoft.com/office/powerpoint/2010/main" val="31430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9A10DFA-D8CB-7030-244B-9D5A0FA594CE}"/>
              </a:ext>
              <a:ext uri="{C183D7F6-B498-43B3-948B-1728B52AA6E4}">
                <adec:decorative xmlns:adec="http://schemas.microsoft.com/office/drawing/2017/decorative" val="1"/>
              </a:ext>
            </a:extLst>
          </p:cNvPr>
          <p:cNvSpPr>
            <a:spLocks noGrp="1"/>
          </p:cNvSpPr>
          <p:nvPr>
            <p:ph type="pic" sz="quarter" idx="54"/>
          </p:nvPr>
        </p:nvSpPr>
        <p:spPr/>
        <p:txBody>
          <a:bodyPr/>
          <a:lstStyle/>
          <a:p>
            <a:endParaRPr lang="en-AU"/>
          </a:p>
        </p:txBody>
      </p:sp>
      <p:sp>
        <p:nvSpPr>
          <p:cNvPr id="3" name="Picture Placeholder 2">
            <a:extLst>
              <a:ext uri="{FF2B5EF4-FFF2-40B4-BE49-F238E27FC236}">
                <a16:creationId xmlns:a16="http://schemas.microsoft.com/office/drawing/2014/main" id="{FAD87393-2E1B-DF38-B553-F30CEB41FD1B}"/>
              </a:ext>
              <a:ext uri="{C183D7F6-B498-43B3-948B-1728B52AA6E4}">
                <adec:decorative xmlns:adec="http://schemas.microsoft.com/office/drawing/2017/decorative" val="1"/>
              </a:ext>
            </a:extLst>
          </p:cNvPr>
          <p:cNvSpPr>
            <a:spLocks noGrp="1"/>
          </p:cNvSpPr>
          <p:nvPr>
            <p:ph type="pic" sz="quarter" idx="55"/>
          </p:nvPr>
        </p:nvSpPr>
        <p:spPr/>
        <p:txBody>
          <a:bodyPr/>
          <a:lstStyle/>
          <a:p>
            <a:endParaRPr lang="en-AU"/>
          </a:p>
        </p:txBody>
      </p:sp>
      <p:pic>
        <p:nvPicPr>
          <p:cNvPr id="13" name="Picture Placeholder 12" descr="A child riding a skateboard on a ramp&#10;&#10;Description automatically generated with low confidence">
            <a:extLst>
              <a:ext uri="{FF2B5EF4-FFF2-40B4-BE49-F238E27FC236}">
                <a16:creationId xmlns:a16="http://schemas.microsoft.com/office/drawing/2014/main" id="{D0F00B1A-05D7-F815-DABC-3BDF576B4260}"/>
              </a:ext>
            </a:extLst>
          </p:cNvPr>
          <p:cNvPicPr>
            <a:picLocks noGrp="1" noChangeAspect="1"/>
          </p:cNvPicPr>
          <p:nvPr>
            <p:ph type="pic" sz="quarter" idx="51"/>
          </p:nvPr>
        </p:nvPicPr>
        <p:blipFill>
          <a:blip r:embed="rId2">
            <a:extLst>
              <a:ext uri="{28A0092B-C50C-407E-A947-70E740481C1C}">
                <a14:useLocalDpi xmlns:a14="http://schemas.microsoft.com/office/drawing/2010/main" val="0"/>
              </a:ext>
            </a:extLst>
          </a:blip>
          <a:srcRect l="9866" r="9866"/>
          <a:stretch>
            <a:fillRect/>
          </a:stretch>
        </p:blipFill>
        <p:spPr/>
      </p:pic>
      <p:sp>
        <p:nvSpPr>
          <p:cNvPr id="5" name="Content Placeholder 4">
            <a:extLst>
              <a:ext uri="{FF2B5EF4-FFF2-40B4-BE49-F238E27FC236}">
                <a16:creationId xmlns:a16="http://schemas.microsoft.com/office/drawing/2014/main" id="{41178EDB-A176-B91A-AB9E-C2EAABF300BD}"/>
              </a:ext>
            </a:extLst>
          </p:cNvPr>
          <p:cNvSpPr>
            <a:spLocks noGrp="1"/>
          </p:cNvSpPr>
          <p:nvPr>
            <p:ph sz="quarter" idx="78"/>
          </p:nvPr>
        </p:nvSpPr>
        <p:spPr/>
        <p:txBody>
          <a:bodyPr/>
          <a:lstStyle/>
          <a:p>
            <a:r>
              <a:rPr lang="en-AU" dirty="0">
                <a:solidFill>
                  <a:schemeClr val="accent2"/>
                </a:solidFill>
              </a:rPr>
              <a:t>99%</a:t>
            </a:r>
          </a:p>
        </p:txBody>
      </p:sp>
      <p:sp>
        <p:nvSpPr>
          <p:cNvPr id="6" name="Content Placeholder 5">
            <a:extLst>
              <a:ext uri="{FF2B5EF4-FFF2-40B4-BE49-F238E27FC236}">
                <a16:creationId xmlns:a16="http://schemas.microsoft.com/office/drawing/2014/main" id="{0CFB2890-39D9-51F4-1840-A1965107C32E}"/>
              </a:ext>
            </a:extLst>
          </p:cNvPr>
          <p:cNvSpPr>
            <a:spLocks noGrp="1"/>
          </p:cNvSpPr>
          <p:nvPr>
            <p:ph sz="quarter" idx="79"/>
          </p:nvPr>
        </p:nvSpPr>
        <p:spPr/>
        <p:txBody>
          <a:bodyPr/>
          <a:lstStyle/>
          <a:p>
            <a:r>
              <a:rPr lang="en-AU" dirty="0"/>
              <a:t>99%</a:t>
            </a:r>
          </a:p>
        </p:txBody>
      </p:sp>
      <p:sp>
        <p:nvSpPr>
          <p:cNvPr id="7" name="Text Placeholder 6">
            <a:extLst>
              <a:ext uri="{FF2B5EF4-FFF2-40B4-BE49-F238E27FC236}">
                <a16:creationId xmlns:a16="http://schemas.microsoft.com/office/drawing/2014/main" id="{435E97C4-3DC5-AEC7-1304-8EC0727A457A}"/>
              </a:ext>
            </a:extLst>
          </p:cNvPr>
          <p:cNvSpPr>
            <a:spLocks noGrp="1"/>
          </p:cNvSpPr>
          <p:nvPr>
            <p:ph type="body" sz="quarter" idx="80"/>
          </p:nvPr>
        </p:nvSpPr>
        <p:spPr/>
        <p:txBody>
          <a:bodyPr/>
          <a:lstStyle/>
          <a:p>
            <a:r>
              <a:rPr lang="da-DK" dirty="0">
                <a:solidFill>
                  <a:schemeClr val="accent2"/>
                </a:solidFill>
              </a:rPr>
              <a:t>Subheading</a:t>
            </a:r>
          </a:p>
          <a:p>
            <a:pPr lvl="1"/>
            <a:r>
              <a:rPr lang="de-DE" dirty="0">
                <a:solidFill>
                  <a:schemeClr val="accent2"/>
                </a:solidFill>
              </a:rPr>
              <a:t>Body text Lorem ipsum dolor sit amet, consectetuer adipiscing elit. Aenean commodo ligula eget dolor. Aenean massa. Cum sociis natoque penatibus et magnis.</a:t>
            </a:r>
            <a:endParaRPr lang="en-AU" dirty="0">
              <a:solidFill>
                <a:schemeClr val="accent2"/>
              </a:solidFill>
            </a:endParaRPr>
          </a:p>
          <a:p>
            <a:endParaRPr lang="en-AU" dirty="0">
              <a:solidFill>
                <a:schemeClr val="accent2"/>
              </a:solidFill>
            </a:endParaRPr>
          </a:p>
        </p:txBody>
      </p:sp>
      <p:sp>
        <p:nvSpPr>
          <p:cNvPr id="8" name="Text Placeholder 7">
            <a:extLst>
              <a:ext uri="{FF2B5EF4-FFF2-40B4-BE49-F238E27FC236}">
                <a16:creationId xmlns:a16="http://schemas.microsoft.com/office/drawing/2014/main" id="{E510D9A3-0DC5-A4AE-B515-25CC636ADB02}"/>
              </a:ext>
            </a:extLst>
          </p:cNvPr>
          <p:cNvSpPr>
            <a:spLocks noGrp="1"/>
          </p:cNvSpPr>
          <p:nvPr>
            <p:ph type="body" sz="quarter" idx="81"/>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a:t>
            </a:r>
            <a:endParaRPr lang="en-AU" dirty="0"/>
          </a:p>
          <a:p>
            <a:endParaRPr lang="en-AU" dirty="0"/>
          </a:p>
        </p:txBody>
      </p:sp>
      <p:sp>
        <p:nvSpPr>
          <p:cNvPr id="9" name="Title 8">
            <a:extLst>
              <a:ext uri="{FF2B5EF4-FFF2-40B4-BE49-F238E27FC236}">
                <a16:creationId xmlns:a16="http://schemas.microsoft.com/office/drawing/2014/main" id="{A697DD69-BDDF-6A32-3CA6-209C451C728B}"/>
              </a:ext>
            </a:extLst>
          </p:cNvPr>
          <p:cNvSpPr>
            <a:spLocks noGrp="1"/>
          </p:cNvSpPr>
          <p:nvPr>
            <p:ph type="title"/>
          </p:nvPr>
        </p:nvSpPr>
        <p:spPr/>
        <p:txBody>
          <a:bodyPr/>
          <a:lstStyle/>
          <a:p>
            <a:r>
              <a:rPr lang="en-AU" dirty="0"/>
              <a:t>Title</a:t>
            </a:r>
          </a:p>
        </p:txBody>
      </p:sp>
      <p:sp>
        <p:nvSpPr>
          <p:cNvPr id="10" name="Text Placeholder 9">
            <a:extLst>
              <a:ext uri="{FF2B5EF4-FFF2-40B4-BE49-F238E27FC236}">
                <a16:creationId xmlns:a16="http://schemas.microsoft.com/office/drawing/2014/main" id="{9D1B4440-B130-4E13-B131-1F9E0FBBC5F9}"/>
              </a:ext>
            </a:extLst>
          </p:cNvPr>
          <p:cNvSpPr>
            <a:spLocks noGrp="1"/>
          </p:cNvSpPr>
          <p:nvPr>
            <p:ph type="body" sz="quarter" idx="13"/>
          </p:nvPr>
        </p:nvSpPr>
        <p:spPr/>
        <p:txBody>
          <a:bodyPr/>
          <a:lstStyle/>
          <a:p>
            <a:r>
              <a:rPr lang="en-AU" dirty="0"/>
              <a:t>Subtitle</a:t>
            </a:r>
          </a:p>
        </p:txBody>
      </p:sp>
      <p:sp>
        <p:nvSpPr>
          <p:cNvPr id="11" name="Content Placeholder 10">
            <a:extLst>
              <a:ext uri="{FF2B5EF4-FFF2-40B4-BE49-F238E27FC236}">
                <a16:creationId xmlns:a16="http://schemas.microsoft.com/office/drawing/2014/main" id="{3F87F4CF-8828-A4A0-32C5-D09AF7B758AE}"/>
              </a:ext>
            </a:extLst>
          </p:cNvPr>
          <p:cNvSpPr>
            <a:spLocks noGrp="1"/>
          </p:cNvSpPr>
          <p:nvPr>
            <p:ph sz="quarter" idx="12"/>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endParaRPr lang="en-AU" dirty="0"/>
          </a:p>
        </p:txBody>
      </p:sp>
      <p:sp>
        <p:nvSpPr>
          <p:cNvPr id="4" name="Footer Placeholder 3">
            <a:extLst>
              <a:ext uri="{FF2B5EF4-FFF2-40B4-BE49-F238E27FC236}">
                <a16:creationId xmlns:a16="http://schemas.microsoft.com/office/drawing/2014/main" id="{A333ACE5-3347-479B-1B6E-63956C226015}"/>
              </a:ext>
            </a:extLst>
          </p:cNvPr>
          <p:cNvSpPr>
            <a:spLocks noGrp="1"/>
          </p:cNvSpPr>
          <p:nvPr>
            <p:ph type="ftr" sz="quarter" idx="10"/>
          </p:nvPr>
        </p:nvSpPr>
        <p:spPr/>
        <p:txBody>
          <a:bodyPr/>
          <a:lstStyle/>
          <a:p>
            <a:r>
              <a:rPr lang="en-AU"/>
              <a:t>Presentation title goes here</a:t>
            </a:r>
            <a:endParaRPr lang="en-AU" dirty="0"/>
          </a:p>
        </p:txBody>
      </p:sp>
      <p:sp>
        <p:nvSpPr>
          <p:cNvPr id="12" name="Slide Number Placeholder 11">
            <a:extLst>
              <a:ext uri="{FF2B5EF4-FFF2-40B4-BE49-F238E27FC236}">
                <a16:creationId xmlns:a16="http://schemas.microsoft.com/office/drawing/2014/main" id="{E45C791E-177B-3C14-B202-0219F3578170}"/>
              </a:ext>
            </a:extLst>
          </p:cNvPr>
          <p:cNvSpPr>
            <a:spLocks noGrp="1"/>
          </p:cNvSpPr>
          <p:nvPr>
            <p:ph type="sldNum" sz="quarter" idx="11"/>
          </p:nvPr>
        </p:nvSpPr>
        <p:spPr/>
        <p:txBody>
          <a:bodyPr/>
          <a:lstStyle/>
          <a:p>
            <a:fld id="{7358F1CF-39AF-46DE-B4E5-5FCC7D3E4E8E}" type="slidenum">
              <a:rPr lang="en-AU" smtClean="0"/>
              <a:pPr/>
              <a:t>28</a:t>
            </a:fld>
            <a:endParaRPr lang="en-AU"/>
          </a:p>
        </p:txBody>
      </p:sp>
    </p:spTree>
    <p:extLst>
      <p:ext uri="{BB962C8B-B14F-4D97-AF65-F5344CB8AC3E}">
        <p14:creationId xmlns:p14="http://schemas.microsoft.com/office/powerpoint/2010/main" val="499369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in a green garment&#10;&#10;Description automatically generated with low confidence">
            <a:extLst>
              <a:ext uri="{FF2B5EF4-FFF2-40B4-BE49-F238E27FC236}">
                <a16:creationId xmlns:a16="http://schemas.microsoft.com/office/drawing/2014/main" id="{1B815D61-2D08-5826-AB45-DB13D5DBDA6D}"/>
              </a:ext>
            </a:extLst>
          </p:cNvPr>
          <p:cNvPicPr>
            <a:picLocks noGrp="1" noChangeAspect="1"/>
          </p:cNvPicPr>
          <p:nvPr>
            <p:ph type="pic" sz="quarter" idx="45"/>
          </p:nvPr>
        </p:nvPicPr>
        <p:blipFill>
          <a:blip r:embed="rId2">
            <a:extLst>
              <a:ext uri="{28A0092B-C50C-407E-A947-70E740481C1C}">
                <a14:useLocalDpi xmlns:a14="http://schemas.microsoft.com/office/drawing/2010/main" val="0"/>
              </a:ext>
            </a:extLst>
          </a:blip>
          <a:srcRect t="7839" b="7839"/>
          <a:stretch/>
        </p:blipFill>
        <p:spPr>
          <a:xfrm>
            <a:off x="0" y="0"/>
            <a:ext cx="12192000" cy="6858000"/>
          </a:xfrm>
        </p:spPr>
      </p:pic>
      <p:sp>
        <p:nvSpPr>
          <p:cNvPr id="4" name="Text Placeholder 3">
            <a:extLst>
              <a:ext uri="{FF2B5EF4-FFF2-40B4-BE49-F238E27FC236}">
                <a16:creationId xmlns:a16="http://schemas.microsoft.com/office/drawing/2014/main" id="{5026ED1A-B3AE-9095-5028-B8C5AE0DA832}"/>
              </a:ext>
            </a:extLst>
          </p:cNvPr>
          <p:cNvSpPr>
            <a:spLocks noGrp="1"/>
          </p:cNvSpPr>
          <p:nvPr>
            <p:ph type="title" idx="4294967295"/>
          </p:nvPr>
        </p:nvSpPr>
        <p:spPr>
          <a:xfrm>
            <a:off x="8008938" y="723900"/>
            <a:ext cx="3154362" cy="4914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AU" sz="1600" b="1" i="0" u="none" strike="noStrike" kern="1200" spc="0" normalizeH="0" noProof="0" dirty="0">
                <a:ln>
                  <a:noFill/>
                </a:ln>
                <a:solidFill>
                  <a:schemeClr val="bg1"/>
                </a:solidFill>
                <a:effectLst/>
                <a:uLnTx/>
                <a:uFillTx/>
                <a:latin typeface="+mn-lt"/>
                <a:ea typeface="+mn-ea"/>
                <a:cs typeface="+mn-cs"/>
              </a:rPr>
              <a:t>Quote / statement here </a:t>
            </a:r>
            <a:r>
              <a:rPr kumimoji="0" lang="de-DE" sz="1600" b="1" i="0" u="none" strike="noStrike" kern="1200" spc="0" normalizeH="0" noProof="0" dirty="0">
                <a:ln>
                  <a:noFill/>
                </a:ln>
                <a:solidFill>
                  <a:schemeClr val="bg1"/>
                </a:solidFill>
                <a:effectLst/>
                <a:uLnTx/>
                <a:uFillTx/>
                <a:latin typeface="+mn-lt"/>
                <a:ea typeface="+mn-ea"/>
                <a:cs typeface="+mn-cs"/>
              </a:rPr>
              <a:t>Lorem ipsum dolor sit amet, consectetuer adipiscing elit. Aenean commodo ligula eget dolor. Lorem ipsum dolor sit amet, consectetuer adipiscing elit. Aenean commodo ligula eget dolor. Lorem ipsum dolor sit amet, consectetuer adipiscing elit. Aenean commodo ligula eget dolor. Lorem ipsum dolor sit amet, consectetuer adipiscing elit. Aenean commodo ligula eget dolor. Lorem ipsum dolor sit amet, consectetuer elit. </a:t>
            </a:r>
            <a:endParaRPr kumimoji="0" lang="en-AU" sz="1600" b="1" i="0" u="none" strike="noStrike" kern="1200" spc="0" normalizeH="0" noProof="0" dirty="0">
              <a:ln>
                <a:noFill/>
              </a:ln>
              <a:solidFill>
                <a:schemeClr val="bg1"/>
              </a:solidFill>
              <a:effectLst/>
              <a:uLnTx/>
              <a:uFillTx/>
              <a:latin typeface="+mn-lt"/>
              <a:ea typeface="+mn-ea"/>
              <a:cs typeface="+mn-cs"/>
            </a:endParaRPr>
          </a:p>
        </p:txBody>
      </p:sp>
      <p:sp>
        <p:nvSpPr>
          <p:cNvPr id="11" name="Text Placeholder 10">
            <a:extLst>
              <a:ext uri="{FF2B5EF4-FFF2-40B4-BE49-F238E27FC236}">
                <a16:creationId xmlns:a16="http://schemas.microsoft.com/office/drawing/2014/main" id="{67E197E9-A115-CB62-7929-CD09F9C46BE9}"/>
              </a:ext>
            </a:extLst>
          </p:cNvPr>
          <p:cNvSpPr>
            <a:spLocks noGrp="1"/>
          </p:cNvSpPr>
          <p:nvPr>
            <p:ph type="body" sz="quarter" idx="48"/>
          </p:nvPr>
        </p:nvSpPr>
        <p:spPr>
          <a:xfrm>
            <a:off x="6974061" y="723900"/>
            <a:ext cx="758000" cy="701039"/>
          </a:xfrm>
          <a:solidFill>
            <a:schemeClr val="accent4"/>
          </a:solidFill>
        </p:spPr>
        <p:txBody>
          <a:bodyPr/>
          <a:lstStyle/>
          <a:p>
            <a:endParaRPr lang="en-AU" dirty="0"/>
          </a:p>
        </p:txBody>
      </p:sp>
      <p:sp>
        <p:nvSpPr>
          <p:cNvPr id="2" name="Footer Placeholder 1">
            <a:extLst>
              <a:ext uri="{FF2B5EF4-FFF2-40B4-BE49-F238E27FC236}">
                <a16:creationId xmlns:a16="http://schemas.microsoft.com/office/drawing/2014/main" id="{6313A9CC-E7EF-181C-9A6E-5DC66AD45D22}"/>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86E48BE7-F70C-997E-6657-916458C44DCB}"/>
              </a:ext>
            </a:extLst>
          </p:cNvPr>
          <p:cNvSpPr>
            <a:spLocks noGrp="1"/>
          </p:cNvSpPr>
          <p:nvPr>
            <p:ph type="sldNum" sz="quarter" idx="11"/>
          </p:nvPr>
        </p:nvSpPr>
        <p:spPr/>
        <p:txBody>
          <a:bodyPr/>
          <a:lstStyle/>
          <a:p>
            <a:fld id="{7358F1CF-39AF-46DE-B4E5-5FCC7D3E4E8E}" type="slidenum">
              <a:rPr lang="en-AU" smtClean="0"/>
              <a:pPr/>
              <a:t>29</a:t>
            </a:fld>
            <a:endParaRPr lang="en-AU"/>
          </a:p>
        </p:txBody>
      </p:sp>
    </p:spTree>
    <p:extLst>
      <p:ext uri="{BB962C8B-B14F-4D97-AF65-F5344CB8AC3E}">
        <p14:creationId xmlns:p14="http://schemas.microsoft.com/office/powerpoint/2010/main" val="414140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EC0E-95C9-935C-7C05-608785E0085A}"/>
              </a:ext>
            </a:extLst>
          </p:cNvPr>
          <p:cNvSpPr>
            <a:spLocks noGrp="1"/>
          </p:cNvSpPr>
          <p:nvPr>
            <p:ph type="ctrTitle"/>
          </p:nvPr>
        </p:nvSpPr>
        <p:spPr/>
        <p:txBody>
          <a:bodyPr/>
          <a:lstStyle/>
          <a:p>
            <a:r>
              <a:rPr lang="en-US" dirty="0"/>
              <a:t>Title here</a:t>
            </a:r>
            <a:endParaRPr lang="en-AU" dirty="0"/>
          </a:p>
        </p:txBody>
      </p:sp>
      <p:sp>
        <p:nvSpPr>
          <p:cNvPr id="3" name="Subtitle 2">
            <a:extLst>
              <a:ext uri="{FF2B5EF4-FFF2-40B4-BE49-F238E27FC236}">
                <a16:creationId xmlns:a16="http://schemas.microsoft.com/office/drawing/2014/main" id="{30426F91-4330-E577-BC2D-C437B7C2663C}"/>
              </a:ext>
            </a:extLst>
          </p:cNvPr>
          <p:cNvSpPr>
            <a:spLocks noGrp="1"/>
          </p:cNvSpPr>
          <p:nvPr>
            <p:ph type="subTitle" idx="1"/>
          </p:nvPr>
        </p:nvSpPr>
        <p:spPr/>
        <p:txBody>
          <a:bodyPr/>
          <a:lstStyle/>
          <a:p>
            <a:r>
              <a:rPr lang="en-US" dirty="0"/>
              <a:t>Subtitle</a:t>
            </a:r>
            <a:endParaRPr lang="en-AU" dirty="0"/>
          </a:p>
        </p:txBody>
      </p:sp>
    </p:spTree>
    <p:extLst>
      <p:ext uri="{BB962C8B-B14F-4D97-AF65-F5344CB8AC3E}">
        <p14:creationId xmlns:p14="http://schemas.microsoft.com/office/powerpoint/2010/main" val="1344231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wimming in a pool&#10;&#10;Description automatically generated with medium confidence">
            <a:extLst>
              <a:ext uri="{FF2B5EF4-FFF2-40B4-BE49-F238E27FC236}">
                <a16:creationId xmlns:a16="http://schemas.microsoft.com/office/drawing/2014/main" id="{5FC2D19D-813C-46B7-8C60-E106A67B91C4}"/>
              </a:ext>
            </a:extLst>
          </p:cNvPr>
          <p:cNvPicPr>
            <a:picLocks noGrp="1" noChangeAspect="1"/>
          </p:cNvPicPr>
          <p:nvPr>
            <p:ph type="pic" sz="quarter" idx="46"/>
          </p:nvPr>
        </p:nvPicPr>
        <p:blipFill>
          <a:blip r:embed="rId2">
            <a:extLst>
              <a:ext uri="{28A0092B-C50C-407E-A947-70E740481C1C}">
                <a14:useLocalDpi xmlns:a14="http://schemas.microsoft.com/office/drawing/2010/main" val="0"/>
              </a:ext>
            </a:extLst>
          </a:blip>
          <a:srcRect l="9866" r="9866"/>
          <a:stretch>
            <a:fillRect/>
          </a:stretch>
        </p:blipFill>
        <p:spPr/>
      </p:pic>
      <p:pic>
        <p:nvPicPr>
          <p:cNvPr id="12" name="Picture Placeholder 11" descr="A person in a wheelchair playing tennis&#10;&#10;Description automatically generated with medium confidence">
            <a:extLst>
              <a:ext uri="{FF2B5EF4-FFF2-40B4-BE49-F238E27FC236}">
                <a16:creationId xmlns:a16="http://schemas.microsoft.com/office/drawing/2014/main" id="{5C6FDFE6-4680-DBA8-E4E4-FD6CDAFCA385}"/>
              </a:ext>
            </a:extLst>
          </p:cNvPr>
          <p:cNvPicPr>
            <a:picLocks noGrp="1" noChangeAspect="1"/>
          </p:cNvPicPr>
          <p:nvPr>
            <p:ph type="pic" sz="quarter" idx="47"/>
          </p:nvPr>
        </p:nvPicPr>
        <p:blipFill>
          <a:blip r:embed="rId3">
            <a:extLst>
              <a:ext uri="{28A0092B-C50C-407E-A947-70E740481C1C}">
                <a14:useLocalDpi xmlns:a14="http://schemas.microsoft.com/office/drawing/2010/main" val="0"/>
              </a:ext>
            </a:extLst>
          </a:blip>
          <a:srcRect l="9921" r="9921"/>
          <a:stretch>
            <a:fillRect/>
          </a:stretch>
        </p:blipFill>
        <p:spPr/>
      </p:pic>
      <p:pic>
        <p:nvPicPr>
          <p:cNvPr id="14" name="Picture Placeholder 13" descr="A person holding a tennis racket&#10;&#10;Description automatically generated">
            <a:extLst>
              <a:ext uri="{FF2B5EF4-FFF2-40B4-BE49-F238E27FC236}">
                <a16:creationId xmlns:a16="http://schemas.microsoft.com/office/drawing/2014/main" id="{2E67E96C-405E-B45F-B965-AF732356DE02}"/>
              </a:ext>
            </a:extLst>
          </p:cNvPr>
          <p:cNvPicPr>
            <a:picLocks noGrp="1" noChangeAspect="1"/>
          </p:cNvPicPr>
          <p:nvPr>
            <p:ph type="pic" sz="quarter" idx="48"/>
          </p:nvPr>
        </p:nvPicPr>
        <p:blipFill>
          <a:blip r:embed="rId4">
            <a:extLst>
              <a:ext uri="{28A0092B-C50C-407E-A947-70E740481C1C}">
                <a14:useLocalDpi xmlns:a14="http://schemas.microsoft.com/office/drawing/2010/main" val="0"/>
              </a:ext>
            </a:extLst>
          </a:blip>
          <a:srcRect l="9921" r="9921"/>
          <a:stretch>
            <a:fillRect/>
          </a:stretch>
        </p:blipFill>
        <p:spPr/>
      </p:pic>
      <p:pic>
        <p:nvPicPr>
          <p:cNvPr id="16" name="Picture Placeholder 15" descr="A person in a green leotard with a white ribbon&#10;&#10;Description automatically generated with medium confidence">
            <a:extLst>
              <a:ext uri="{FF2B5EF4-FFF2-40B4-BE49-F238E27FC236}">
                <a16:creationId xmlns:a16="http://schemas.microsoft.com/office/drawing/2014/main" id="{042491AC-ED17-731F-756D-2C1787AEC729}"/>
              </a:ext>
            </a:extLst>
          </p:cNvPr>
          <p:cNvPicPr>
            <a:picLocks noGrp="1" noChangeAspect="1"/>
          </p:cNvPicPr>
          <p:nvPr>
            <p:ph type="pic" sz="quarter" idx="49"/>
          </p:nvPr>
        </p:nvPicPr>
        <p:blipFill>
          <a:blip r:embed="rId5">
            <a:extLst>
              <a:ext uri="{28A0092B-C50C-407E-A947-70E740481C1C}">
                <a14:useLocalDpi xmlns:a14="http://schemas.microsoft.com/office/drawing/2010/main" val="0"/>
              </a:ext>
            </a:extLst>
          </a:blip>
          <a:srcRect l="9921" r="9921"/>
          <a:stretch>
            <a:fillRect/>
          </a:stretch>
        </p:blipFill>
        <p:spPr/>
      </p:pic>
      <p:sp>
        <p:nvSpPr>
          <p:cNvPr id="6" name="Title 5">
            <a:extLst>
              <a:ext uri="{FF2B5EF4-FFF2-40B4-BE49-F238E27FC236}">
                <a16:creationId xmlns:a16="http://schemas.microsoft.com/office/drawing/2014/main" id="{CB242143-7944-4FF7-6C8A-4668D0442D55}"/>
              </a:ext>
            </a:extLst>
          </p:cNvPr>
          <p:cNvSpPr>
            <a:spLocks noGrp="1"/>
          </p:cNvSpPr>
          <p:nvPr>
            <p:ph type="title"/>
          </p:nvPr>
        </p:nvSpPr>
        <p:spPr/>
        <p:txBody>
          <a:bodyPr/>
          <a:lstStyle/>
          <a:p>
            <a:r>
              <a:rPr lang="en-AU" dirty="0"/>
              <a:t>Title</a:t>
            </a:r>
          </a:p>
        </p:txBody>
      </p:sp>
      <p:sp>
        <p:nvSpPr>
          <p:cNvPr id="7" name="Text Placeholder 6">
            <a:extLst>
              <a:ext uri="{FF2B5EF4-FFF2-40B4-BE49-F238E27FC236}">
                <a16:creationId xmlns:a16="http://schemas.microsoft.com/office/drawing/2014/main" id="{757B7F2C-18E7-22AD-4FA8-8B133E8CEE81}"/>
              </a:ext>
            </a:extLst>
          </p:cNvPr>
          <p:cNvSpPr>
            <a:spLocks noGrp="1"/>
          </p:cNvSpPr>
          <p:nvPr>
            <p:ph type="body" sz="quarter" idx="13"/>
          </p:nvPr>
        </p:nvSpPr>
        <p:spPr/>
        <p:txBody>
          <a:bodyPr/>
          <a:lstStyle/>
          <a:p>
            <a:r>
              <a:rPr lang="en-AU" dirty="0"/>
              <a:t>Subtitle</a:t>
            </a:r>
          </a:p>
        </p:txBody>
      </p:sp>
      <p:sp>
        <p:nvSpPr>
          <p:cNvPr id="8" name="Content Placeholder 7">
            <a:extLst>
              <a:ext uri="{FF2B5EF4-FFF2-40B4-BE49-F238E27FC236}">
                <a16:creationId xmlns:a16="http://schemas.microsoft.com/office/drawing/2014/main" id="{65FE1B3D-6F15-B172-D83E-A7D8D17E2170}"/>
              </a:ext>
            </a:extLst>
          </p:cNvPr>
          <p:cNvSpPr>
            <a:spLocks noGrp="1"/>
          </p:cNvSpPr>
          <p:nvPr>
            <p:ph sz="quarter" idx="16"/>
          </p:nvPr>
        </p:nvSpPr>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pPr lvl="1"/>
            <a:r>
              <a:rPr lang="de-DE" dirty="0"/>
              <a:t>Body text Lorem ipsum dolor sit amet, consectetuer adipiscing elit. Aenean commodo ligula eget dolor. Aenean massa. Cum sociis natoque penatibus et magnis dis parturient montes, nascetur ridiculus mus. </a:t>
            </a:r>
          </a:p>
          <a:p>
            <a:endParaRPr lang="en-AU" dirty="0"/>
          </a:p>
          <a:p>
            <a:endParaRPr lang="en-AU" dirty="0"/>
          </a:p>
        </p:txBody>
      </p:sp>
      <p:sp>
        <p:nvSpPr>
          <p:cNvPr id="2" name="Footer Placeholder 1">
            <a:extLst>
              <a:ext uri="{FF2B5EF4-FFF2-40B4-BE49-F238E27FC236}">
                <a16:creationId xmlns:a16="http://schemas.microsoft.com/office/drawing/2014/main" id="{A3E0C1D6-D8C4-C6B9-4D43-C6256A540506}"/>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1CBAF55E-BB46-F0B9-9813-DA9DB48544D9}"/>
              </a:ext>
            </a:extLst>
          </p:cNvPr>
          <p:cNvSpPr>
            <a:spLocks noGrp="1"/>
          </p:cNvSpPr>
          <p:nvPr>
            <p:ph type="sldNum" sz="quarter" idx="11"/>
          </p:nvPr>
        </p:nvSpPr>
        <p:spPr/>
        <p:txBody>
          <a:bodyPr/>
          <a:lstStyle/>
          <a:p>
            <a:fld id="{7358F1CF-39AF-46DE-B4E5-5FCC7D3E4E8E}" type="slidenum">
              <a:rPr lang="en-AU" smtClean="0"/>
              <a:pPr/>
              <a:t>30</a:t>
            </a:fld>
            <a:endParaRPr lang="en-AU"/>
          </a:p>
        </p:txBody>
      </p:sp>
    </p:spTree>
    <p:extLst>
      <p:ext uri="{BB962C8B-B14F-4D97-AF65-F5344CB8AC3E}">
        <p14:creationId xmlns:p14="http://schemas.microsoft.com/office/powerpoint/2010/main" val="202320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de-DE" dirty="0"/>
              <a:t>Plain</a:t>
            </a:r>
            <a:endParaRPr lang="en-AU" dirty="0"/>
          </a:p>
        </p:txBody>
      </p:sp>
      <p:sp>
        <p:nvSpPr>
          <p:cNvPr id="6" name="Footer Placeholder 5">
            <a:extLst>
              <a:ext uri="{FF2B5EF4-FFF2-40B4-BE49-F238E27FC236}">
                <a16:creationId xmlns:a16="http://schemas.microsoft.com/office/drawing/2014/main" id="{D8F47E70-D8CE-43FF-9E08-66AF69C01FC0}"/>
              </a:ext>
            </a:extLst>
          </p:cNvPr>
          <p:cNvSpPr>
            <a:spLocks noGrp="1"/>
          </p:cNvSpPr>
          <p:nvPr>
            <p:ph type="ftr" sz="quarter" idx="10"/>
          </p:nvPr>
        </p:nvSpPr>
        <p:spPr/>
        <p:txBody>
          <a:bodyPr/>
          <a:lstStyle/>
          <a:p>
            <a:r>
              <a:rPr lang="en-AU" dirty="0"/>
              <a:t>Presentation title goes here</a:t>
            </a:r>
          </a:p>
        </p:txBody>
      </p:sp>
      <p:sp>
        <p:nvSpPr>
          <p:cNvPr id="3" name="Slide Number Placeholder 2">
            <a:extLst>
              <a:ext uri="{FF2B5EF4-FFF2-40B4-BE49-F238E27FC236}">
                <a16:creationId xmlns:a16="http://schemas.microsoft.com/office/drawing/2014/main" id="{B6078402-A1D4-E92D-3A58-39302B19A16E}"/>
              </a:ext>
            </a:extLst>
          </p:cNvPr>
          <p:cNvSpPr>
            <a:spLocks noGrp="1"/>
          </p:cNvSpPr>
          <p:nvPr>
            <p:ph type="sldNum" sz="quarter" idx="11"/>
          </p:nvPr>
        </p:nvSpPr>
        <p:spPr/>
        <p:txBody>
          <a:bodyPr/>
          <a:lstStyle/>
          <a:p>
            <a:fld id="{E4C2AD82-1025-4508-97C1-6F7EE5C92734}" type="slidenum">
              <a:rPr lang="en-AU" smtClean="0"/>
              <a:pPr/>
              <a:t>31</a:t>
            </a:fld>
            <a:endParaRPr lang="en-AU" dirty="0"/>
          </a:p>
        </p:txBody>
      </p:sp>
      <p:graphicFrame>
        <p:nvGraphicFramePr>
          <p:cNvPr id="5" name="Fußzeile 9pt">
            <a:extLst>
              <a:ext uri="{FF2B5EF4-FFF2-40B4-BE49-F238E27FC236}">
                <a16:creationId xmlns:a16="http://schemas.microsoft.com/office/drawing/2014/main" id="{E3324932-CCF3-4169-98FB-2448D3DCBBBB}"/>
              </a:ext>
            </a:extLst>
          </p:cNvPr>
          <p:cNvGraphicFramePr>
            <a:graphicFrameLocks noGrp="1"/>
          </p:cNvGraphicFramePr>
          <p:nvPr>
            <p:ph sz="quarter" idx="12"/>
            <p:custDataLst>
              <p:tags r:id="rId1"/>
            </p:custDataLst>
            <p:extLst>
              <p:ext uri="{D42A27DB-BD31-4B8C-83A1-F6EECF244321}">
                <p14:modId xmlns:p14="http://schemas.microsoft.com/office/powerpoint/2010/main" val="2133108871"/>
              </p:ext>
            </p:extLst>
          </p:nvPr>
        </p:nvGraphicFramePr>
        <p:xfrm>
          <a:off x="709613" y="1952625"/>
          <a:ext cx="10453686" cy="2835576"/>
        </p:xfrm>
        <a:graphic>
          <a:graphicData uri="http://schemas.openxmlformats.org/drawingml/2006/table">
            <a:tbl>
              <a:tblPr firstRow="1">
                <a:tableStyleId>{68D230F3-CF80-4859-8CE7-A43EE81993B5}</a:tableStyleId>
              </a:tblPr>
              <a:tblGrid>
                <a:gridCol w="3484562">
                  <a:extLst>
                    <a:ext uri="{9D8B030D-6E8A-4147-A177-3AD203B41FA5}">
                      <a16:colId xmlns:a16="http://schemas.microsoft.com/office/drawing/2014/main" val="2522202568"/>
                    </a:ext>
                  </a:extLst>
                </a:gridCol>
                <a:gridCol w="3484562">
                  <a:extLst>
                    <a:ext uri="{9D8B030D-6E8A-4147-A177-3AD203B41FA5}">
                      <a16:colId xmlns:a16="http://schemas.microsoft.com/office/drawing/2014/main" val="3304498617"/>
                    </a:ext>
                  </a:extLst>
                </a:gridCol>
                <a:gridCol w="3484562">
                  <a:extLst>
                    <a:ext uri="{9D8B030D-6E8A-4147-A177-3AD203B41FA5}">
                      <a16:colId xmlns:a16="http://schemas.microsoft.com/office/drawing/2014/main" val="4128315522"/>
                    </a:ext>
                  </a:extLst>
                </a:gridCol>
              </a:tblGrid>
              <a:tr h="472596">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72596">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2533753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de-DE" dirty="0"/>
              <a:t>Plain with totals</a:t>
            </a:r>
            <a:endParaRPr lang="en-AU" dirty="0"/>
          </a:p>
        </p:txBody>
      </p:sp>
      <p:sp>
        <p:nvSpPr>
          <p:cNvPr id="6" name="Footer Placeholder 5">
            <a:extLst>
              <a:ext uri="{FF2B5EF4-FFF2-40B4-BE49-F238E27FC236}">
                <a16:creationId xmlns:a16="http://schemas.microsoft.com/office/drawing/2014/main" id="{E81333F4-3136-448D-8700-F71FBA946ECD}"/>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B1589C20-4867-7955-E769-88D82889D9D7}"/>
              </a:ext>
            </a:extLst>
          </p:cNvPr>
          <p:cNvSpPr>
            <a:spLocks noGrp="1"/>
          </p:cNvSpPr>
          <p:nvPr>
            <p:ph type="sldNum" sz="quarter" idx="11"/>
          </p:nvPr>
        </p:nvSpPr>
        <p:spPr/>
        <p:txBody>
          <a:bodyPr/>
          <a:lstStyle/>
          <a:p>
            <a:fld id="{E4C2AD82-1025-4508-97C1-6F7EE5C92734}" type="slidenum">
              <a:rPr lang="en-AU" smtClean="0"/>
              <a:pPr/>
              <a:t>32</a:t>
            </a:fld>
            <a:endParaRPr lang="en-AU" dirty="0"/>
          </a:p>
        </p:txBody>
      </p:sp>
      <p:graphicFrame>
        <p:nvGraphicFramePr>
          <p:cNvPr id="8" name="Fußzeile 9pt">
            <a:extLst>
              <a:ext uri="{FF2B5EF4-FFF2-40B4-BE49-F238E27FC236}">
                <a16:creationId xmlns:a16="http://schemas.microsoft.com/office/drawing/2014/main" id="{E7D80E74-450A-3497-83B2-EC44CBAA27D5}"/>
              </a:ext>
            </a:extLst>
          </p:cNvPr>
          <p:cNvGraphicFramePr>
            <a:graphicFrameLocks noGrp="1"/>
          </p:cNvGraphicFramePr>
          <p:nvPr>
            <p:ph sz="quarter" idx="12"/>
            <p:custDataLst>
              <p:tags r:id="rId1"/>
            </p:custDataLst>
            <p:extLst>
              <p:ext uri="{D42A27DB-BD31-4B8C-83A1-F6EECF244321}">
                <p14:modId xmlns:p14="http://schemas.microsoft.com/office/powerpoint/2010/main" val="3382334862"/>
              </p:ext>
            </p:extLst>
          </p:nvPr>
        </p:nvGraphicFramePr>
        <p:xfrm>
          <a:off x="709613" y="1952625"/>
          <a:ext cx="10453686" cy="2835576"/>
        </p:xfrm>
        <a:graphic>
          <a:graphicData uri="http://schemas.openxmlformats.org/drawingml/2006/table">
            <a:tbl>
              <a:tblPr firstRow="1">
                <a:tableStyleId>{68D230F3-CF80-4859-8CE7-A43EE81993B5}</a:tableStyleId>
              </a:tblPr>
              <a:tblGrid>
                <a:gridCol w="3484562">
                  <a:extLst>
                    <a:ext uri="{9D8B030D-6E8A-4147-A177-3AD203B41FA5}">
                      <a16:colId xmlns:a16="http://schemas.microsoft.com/office/drawing/2014/main" val="2522202568"/>
                    </a:ext>
                  </a:extLst>
                </a:gridCol>
                <a:gridCol w="3484562">
                  <a:extLst>
                    <a:ext uri="{9D8B030D-6E8A-4147-A177-3AD203B41FA5}">
                      <a16:colId xmlns:a16="http://schemas.microsoft.com/office/drawing/2014/main" val="3304498617"/>
                    </a:ext>
                  </a:extLst>
                </a:gridCol>
                <a:gridCol w="3484562">
                  <a:extLst>
                    <a:ext uri="{9D8B030D-6E8A-4147-A177-3AD203B41FA5}">
                      <a16:colId xmlns:a16="http://schemas.microsoft.com/office/drawing/2014/main" val="4128315522"/>
                    </a:ext>
                  </a:extLst>
                </a:gridCol>
              </a:tblGrid>
              <a:tr h="472596">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72596">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3035229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de-DE" dirty="0"/>
              <a:t>Gridlines</a:t>
            </a:r>
            <a:endParaRPr lang="en-AU" dirty="0"/>
          </a:p>
        </p:txBody>
      </p:sp>
      <p:sp>
        <p:nvSpPr>
          <p:cNvPr id="6" name="Footer Placeholder 5">
            <a:extLst>
              <a:ext uri="{FF2B5EF4-FFF2-40B4-BE49-F238E27FC236}">
                <a16:creationId xmlns:a16="http://schemas.microsoft.com/office/drawing/2014/main" id="{16A5D82B-A512-436B-AF86-B377802E3CEF}"/>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CCC5B491-003A-AE82-4F2D-409F3D6EFB4D}"/>
              </a:ext>
            </a:extLst>
          </p:cNvPr>
          <p:cNvSpPr>
            <a:spLocks noGrp="1"/>
          </p:cNvSpPr>
          <p:nvPr>
            <p:ph type="sldNum" sz="quarter" idx="11"/>
          </p:nvPr>
        </p:nvSpPr>
        <p:spPr/>
        <p:txBody>
          <a:bodyPr/>
          <a:lstStyle/>
          <a:p>
            <a:fld id="{E4C2AD82-1025-4508-97C1-6F7EE5C92734}" type="slidenum">
              <a:rPr lang="en-AU" smtClean="0"/>
              <a:pPr/>
              <a:t>33</a:t>
            </a:fld>
            <a:endParaRPr lang="en-AU" dirty="0"/>
          </a:p>
        </p:txBody>
      </p:sp>
      <p:graphicFrame>
        <p:nvGraphicFramePr>
          <p:cNvPr id="14" name="Fußzeile 9pt">
            <a:extLst>
              <a:ext uri="{FF2B5EF4-FFF2-40B4-BE49-F238E27FC236}">
                <a16:creationId xmlns:a16="http://schemas.microsoft.com/office/drawing/2014/main" id="{C016C306-F6F6-6943-A11E-F85BFB47FEA4}"/>
              </a:ext>
            </a:extLst>
          </p:cNvPr>
          <p:cNvGraphicFramePr>
            <a:graphicFrameLocks noGrp="1"/>
          </p:cNvGraphicFramePr>
          <p:nvPr>
            <p:ph sz="quarter" idx="12"/>
            <p:custDataLst>
              <p:tags r:id="rId1"/>
            </p:custDataLst>
            <p:extLst>
              <p:ext uri="{D42A27DB-BD31-4B8C-83A1-F6EECF244321}">
                <p14:modId xmlns:p14="http://schemas.microsoft.com/office/powerpoint/2010/main" val="3380888012"/>
              </p:ext>
            </p:extLst>
          </p:nvPr>
        </p:nvGraphicFramePr>
        <p:xfrm>
          <a:off x="709613" y="1952625"/>
          <a:ext cx="10453686" cy="2835576"/>
        </p:xfrm>
        <a:graphic>
          <a:graphicData uri="http://schemas.openxmlformats.org/drawingml/2006/table">
            <a:tbl>
              <a:tblPr firstRow="1">
                <a:tableStyleId>{68D230F3-CF80-4859-8CE7-A43EE81993B5}</a:tableStyleId>
              </a:tblPr>
              <a:tblGrid>
                <a:gridCol w="3484562">
                  <a:extLst>
                    <a:ext uri="{9D8B030D-6E8A-4147-A177-3AD203B41FA5}">
                      <a16:colId xmlns:a16="http://schemas.microsoft.com/office/drawing/2014/main" val="2522202568"/>
                    </a:ext>
                  </a:extLst>
                </a:gridCol>
                <a:gridCol w="3484562">
                  <a:extLst>
                    <a:ext uri="{9D8B030D-6E8A-4147-A177-3AD203B41FA5}">
                      <a16:colId xmlns:a16="http://schemas.microsoft.com/office/drawing/2014/main" val="3304498617"/>
                    </a:ext>
                  </a:extLst>
                </a:gridCol>
                <a:gridCol w="3484562">
                  <a:extLst>
                    <a:ext uri="{9D8B030D-6E8A-4147-A177-3AD203B41FA5}">
                      <a16:colId xmlns:a16="http://schemas.microsoft.com/office/drawing/2014/main" val="4128315522"/>
                    </a:ext>
                  </a:extLst>
                </a:gridCol>
              </a:tblGrid>
              <a:tr h="472596">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72596">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3277306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de-DE" dirty="0"/>
              <a:t>Gridlines</a:t>
            </a:r>
            <a:r>
              <a:rPr lang="en-DE" dirty="0"/>
              <a:t> with </a:t>
            </a:r>
            <a:r>
              <a:rPr lang="en-AU" dirty="0"/>
              <a:t>t</a:t>
            </a:r>
            <a:r>
              <a:rPr lang="en-DE" dirty="0"/>
              <a:t>otal</a:t>
            </a:r>
            <a:endParaRPr lang="en-AU" dirty="0"/>
          </a:p>
        </p:txBody>
      </p:sp>
      <p:sp>
        <p:nvSpPr>
          <p:cNvPr id="6" name="Footer Placeholder 5">
            <a:extLst>
              <a:ext uri="{FF2B5EF4-FFF2-40B4-BE49-F238E27FC236}">
                <a16:creationId xmlns:a16="http://schemas.microsoft.com/office/drawing/2014/main" id="{7BA4C239-8289-4AFD-86D4-E94436748EDD}"/>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E9B0722B-1919-7556-8017-4D465489F77E}"/>
              </a:ext>
            </a:extLst>
          </p:cNvPr>
          <p:cNvSpPr>
            <a:spLocks noGrp="1"/>
          </p:cNvSpPr>
          <p:nvPr>
            <p:ph type="sldNum" sz="quarter" idx="11"/>
          </p:nvPr>
        </p:nvSpPr>
        <p:spPr/>
        <p:txBody>
          <a:bodyPr/>
          <a:lstStyle/>
          <a:p>
            <a:fld id="{E4C2AD82-1025-4508-97C1-6F7EE5C92734}" type="slidenum">
              <a:rPr lang="en-AU" smtClean="0"/>
              <a:pPr/>
              <a:t>34</a:t>
            </a:fld>
            <a:endParaRPr lang="en-AU" dirty="0"/>
          </a:p>
        </p:txBody>
      </p:sp>
      <p:graphicFrame>
        <p:nvGraphicFramePr>
          <p:cNvPr id="11" name="Fußzeile 9pt">
            <a:extLst>
              <a:ext uri="{FF2B5EF4-FFF2-40B4-BE49-F238E27FC236}">
                <a16:creationId xmlns:a16="http://schemas.microsoft.com/office/drawing/2014/main" id="{E55BB940-2507-A60A-A6C0-5ACC61A47A1A}"/>
              </a:ext>
            </a:extLst>
          </p:cNvPr>
          <p:cNvGraphicFramePr>
            <a:graphicFrameLocks noGrp="1"/>
          </p:cNvGraphicFramePr>
          <p:nvPr>
            <p:ph sz="quarter" idx="12"/>
            <p:custDataLst>
              <p:tags r:id="rId1"/>
            </p:custDataLst>
            <p:extLst>
              <p:ext uri="{D42A27DB-BD31-4B8C-83A1-F6EECF244321}">
                <p14:modId xmlns:p14="http://schemas.microsoft.com/office/powerpoint/2010/main" val="3280815580"/>
              </p:ext>
            </p:extLst>
          </p:nvPr>
        </p:nvGraphicFramePr>
        <p:xfrm>
          <a:off x="709613" y="1952625"/>
          <a:ext cx="10453686" cy="2835576"/>
        </p:xfrm>
        <a:graphic>
          <a:graphicData uri="http://schemas.openxmlformats.org/drawingml/2006/table">
            <a:tbl>
              <a:tblPr firstRow="1">
                <a:tableStyleId>{68D230F3-CF80-4859-8CE7-A43EE81993B5}</a:tableStyleId>
              </a:tblPr>
              <a:tblGrid>
                <a:gridCol w="3484562">
                  <a:extLst>
                    <a:ext uri="{9D8B030D-6E8A-4147-A177-3AD203B41FA5}">
                      <a16:colId xmlns:a16="http://schemas.microsoft.com/office/drawing/2014/main" val="2522202568"/>
                    </a:ext>
                  </a:extLst>
                </a:gridCol>
                <a:gridCol w="3484562">
                  <a:extLst>
                    <a:ext uri="{9D8B030D-6E8A-4147-A177-3AD203B41FA5}">
                      <a16:colId xmlns:a16="http://schemas.microsoft.com/office/drawing/2014/main" val="3304498617"/>
                    </a:ext>
                  </a:extLst>
                </a:gridCol>
                <a:gridCol w="3484562">
                  <a:extLst>
                    <a:ext uri="{9D8B030D-6E8A-4147-A177-3AD203B41FA5}">
                      <a16:colId xmlns:a16="http://schemas.microsoft.com/office/drawing/2014/main" val="4128315522"/>
                    </a:ext>
                  </a:extLst>
                </a:gridCol>
              </a:tblGrid>
              <a:tr h="472596">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72596">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92193" marR="92193"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3484927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en-DE" dirty="0"/>
              <a:t>Banded </a:t>
            </a:r>
            <a:r>
              <a:rPr lang="en-AU" dirty="0"/>
              <a:t>r</a:t>
            </a:r>
            <a:r>
              <a:rPr lang="en-DE" dirty="0"/>
              <a:t>ows</a:t>
            </a:r>
            <a:endParaRPr lang="en-AU" dirty="0"/>
          </a:p>
        </p:txBody>
      </p:sp>
      <p:sp>
        <p:nvSpPr>
          <p:cNvPr id="6" name="Footer Placeholder 5">
            <a:extLst>
              <a:ext uri="{FF2B5EF4-FFF2-40B4-BE49-F238E27FC236}">
                <a16:creationId xmlns:a16="http://schemas.microsoft.com/office/drawing/2014/main" id="{420A9730-3628-4727-9248-14BE1079FA2D}"/>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D82D2E8A-CE20-24AB-EBDF-228106315650}"/>
              </a:ext>
            </a:extLst>
          </p:cNvPr>
          <p:cNvSpPr>
            <a:spLocks noGrp="1"/>
          </p:cNvSpPr>
          <p:nvPr>
            <p:ph type="sldNum" sz="quarter" idx="11"/>
          </p:nvPr>
        </p:nvSpPr>
        <p:spPr/>
        <p:txBody>
          <a:bodyPr/>
          <a:lstStyle/>
          <a:p>
            <a:fld id="{E4C2AD82-1025-4508-97C1-6F7EE5C92734}" type="slidenum">
              <a:rPr lang="en-AU" smtClean="0"/>
              <a:pPr/>
              <a:t>35</a:t>
            </a:fld>
            <a:endParaRPr lang="en-AU" dirty="0"/>
          </a:p>
        </p:txBody>
      </p:sp>
      <p:graphicFrame>
        <p:nvGraphicFramePr>
          <p:cNvPr id="11" name="Fußzeile 9pt">
            <a:extLst>
              <a:ext uri="{FF2B5EF4-FFF2-40B4-BE49-F238E27FC236}">
                <a16:creationId xmlns:a16="http://schemas.microsoft.com/office/drawing/2014/main" id="{FB5358B0-95E8-25DD-0971-0703C33A4C10}"/>
              </a:ext>
            </a:extLst>
          </p:cNvPr>
          <p:cNvGraphicFramePr>
            <a:graphicFrameLocks noGrp="1"/>
          </p:cNvGraphicFramePr>
          <p:nvPr>
            <p:ph sz="quarter" idx="12"/>
            <p:custDataLst>
              <p:tags r:id="rId1"/>
            </p:custDataLst>
            <p:extLst>
              <p:ext uri="{D42A27DB-BD31-4B8C-83A1-F6EECF244321}">
                <p14:modId xmlns:p14="http://schemas.microsoft.com/office/powerpoint/2010/main" val="1700889993"/>
              </p:ext>
            </p:extLst>
          </p:nvPr>
        </p:nvGraphicFramePr>
        <p:xfrm>
          <a:off x="709613" y="1952625"/>
          <a:ext cx="10453686" cy="2835576"/>
        </p:xfrm>
        <a:graphic>
          <a:graphicData uri="http://schemas.openxmlformats.org/drawingml/2006/table">
            <a:tbl>
              <a:tblPr firstRow="1">
                <a:tableStyleId>{68D230F3-CF80-4859-8CE7-A43EE81993B5}</a:tableStyleId>
              </a:tblPr>
              <a:tblGrid>
                <a:gridCol w="3484562">
                  <a:extLst>
                    <a:ext uri="{9D8B030D-6E8A-4147-A177-3AD203B41FA5}">
                      <a16:colId xmlns:a16="http://schemas.microsoft.com/office/drawing/2014/main" val="2522202568"/>
                    </a:ext>
                  </a:extLst>
                </a:gridCol>
                <a:gridCol w="3484562">
                  <a:extLst>
                    <a:ext uri="{9D8B030D-6E8A-4147-A177-3AD203B41FA5}">
                      <a16:colId xmlns:a16="http://schemas.microsoft.com/office/drawing/2014/main" val="3304498617"/>
                    </a:ext>
                  </a:extLst>
                </a:gridCol>
                <a:gridCol w="3484562">
                  <a:extLst>
                    <a:ext uri="{9D8B030D-6E8A-4147-A177-3AD203B41FA5}">
                      <a16:colId xmlns:a16="http://schemas.microsoft.com/office/drawing/2014/main" val="4128315522"/>
                    </a:ext>
                  </a:extLst>
                </a:gridCol>
              </a:tblGrid>
              <a:tr h="472596">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72596">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algn="l"/>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2906226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en-DE" dirty="0"/>
              <a:t>Banded </a:t>
            </a:r>
            <a:r>
              <a:rPr lang="en-AU" dirty="0"/>
              <a:t>r</a:t>
            </a:r>
            <a:r>
              <a:rPr lang="en-DE" dirty="0"/>
              <a:t>ows with </a:t>
            </a:r>
            <a:r>
              <a:rPr lang="en-AU" dirty="0"/>
              <a:t>t</a:t>
            </a:r>
            <a:r>
              <a:rPr lang="en-DE" dirty="0"/>
              <a:t>otal</a:t>
            </a:r>
            <a:endParaRPr lang="en-AU" dirty="0"/>
          </a:p>
        </p:txBody>
      </p:sp>
      <p:sp>
        <p:nvSpPr>
          <p:cNvPr id="6" name="Footer Placeholder 5">
            <a:extLst>
              <a:ext uri="{FF2B5EF4-FFF2-40B4-BE49-F238E27FC236}">
                <a16:creationId xmlns:a16="http://schemas.microsoft.com/office/drawing/2014/main" id="{222FC8A5-AA5F-4A49-BAF0-CE8BC15DE905}"/>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1A030B0C-D6AA-C258-806E-183C9FAA4B24}"/>
              </a:ext>
            </a:extLst>
          </p:cNvPr>
          <p:cNvSpPr>
            <a:spLocks noGrp="1"/>
          </p:cNvSpPr>
          <p:nvPr>
            <p:ph type="sldNum" sz="quarter" idx="11"/>
          </p:nvPr>
        </p:nvSpPr>
        <p:spPr/>
        <p:txBody>
          <a:bodyPr/>
          <a:lstStyle/>
          <a:p>
            <a:fld id="{E4C2AD82-1025-4508-97C1-6F7EE5C92734}" type="slidenum">
              <a:rPr lang="en-AU" smtClean="0"/>
              <a:pPr/>
              <a:t>36</a:t>
            </a:fld>
            <a:endParaRPr lang="en-AU" dirty="0"/>
          </a:p>
        </p:txBody>
      </p:sp>
      <p:graphicFrame>
        <p:nvGraphicFramePr>
          <p:cNvPr id="8" name="Fußzeile 9pt">
            <a:extLst>
              <a:ext uri="{FF2B5EF4-FFF2-40B4-BE49-F238E27FC236}">
                <a16:creationId xmlns:a16="http://schemas.microsoft.com/office/drawing/2014/main" id="{DD66ACC0-AA37-7518-210B-3D6B0606BD6E}"/>
              </a:ext>
            </a:extLst>
          </p:cNvPr>
          <p:cNvGraphicFramePr>
            <a:graphicFrameLocks noGrp="1"/>
          </p:cNvGraphicFramePr>
          <p:nvPr>
            <p:ph sz="quarter" idx="12"/>
            <p:custDataLst>
              <p:tags r:id="rId1"/>
            </p:custDataLst>
            <p:extLst>
              <p:ext uri="{D42A27DB-BD31-4B8C-83A1-F6EECF244321}">
                <p14:modId xmlns:p14="http://schemas.microsoft.com/office/powerpoint/2010/main" val="2577795545"/>
              </p:ext>
            </p:extLst>
          </p:nvPr>
        </p:nvGraphicFramePr>
        <p:xfrm>
          <a:off x="709613" y="1952625"/>
          <a:ext cx="10453686" cy="2835576"/>
        </p:xfrm>
        <a:graphic>
          <a:graphicData uri="http://schemas.openxmlformats.org/drawingml/2006/table">
            <a:tbl>
              <a:tblPr firstRow="1">
                <a:tableStyleId>{68D230F3-CF80-4859-8CE7-A43EE81993B5}</a:tableStyleId>
              </a:tblPr>
              <a:tblGrid>
                <a:gridCol w="3484562">
                  <a:extLst>
                    <a:ext uri="{9D8B030D-6E8A-4147-A177-3AD203B41FA5}">
                      <a16:colId xmlns:a16="http://schemas.microsoft.com/office/drawing/2014/main" val="2522202568"/>
                    </a:ext>
                  </a:extLst>
                </a:gridCol>
                <a:gridCol w="3484562">
                  <a:extLst>
                    <a:ext uri="{9D8B030D-6E8A-4147-A177-3AD203B41FA5}">
                      <a16:colId xmlns:a16="http://schemas.microsoft.com/office/drawing/2014/main" val="3304498617"/>
                    </a:ext>
                  </a:extLst>
                </a:gridCol>
                <a:gridCol w="3484562">
                  <a:extLst>
                    <a:ext uri="{9D8B030D-6E8A-4147-A177-3AD203B41FA5}">
                      <a16:colId xmlns:a16="http://schemas.microsoft.com/office/drawing/2014/main" val="4128315522"/>
                    </a:ext>
                  </a:extLst>
                </a:gridCol>
              </a:tblGrid>
              <a:tr h="472596">
                <a:tc>
                  <a:txBody>
                    <a:bodyPr/>
                    <a:lstStyle/>
                    <a:p>
                      <a:r>
                        <a:rPr lang="en-US" sz="1200" b="1" cap="none" baseline="0" dirty="0">
                          <a:solidFill>
                            <a:schemeClr val="tx1"/>
                          </a:solidFill>
                          <a:latin typeface="+mn-lt"/>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cap="none" baseline="0" dirty="0">
                          <a:solidFill>
                            <a:schemeClr val="tx1"/>
                          </a:solidFill>
                          <a:latin typeface="+mn-lt"/>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cap="none" baseline="0" dirty="0">
                          <a:solidFill>
                            <a:schemeClr val="tx1"/>
                          </a:solidFill>
                          <a:latin typeface="+mn-lt"/>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72596">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algn="l"/>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31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31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31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3145699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en-DE" dirty="0"/>
              <a:t>Banded </a:t>
            </a:r>
            <a:r>
              <a:rPr lang="en-AU" dirty="0"/>
              <a:t>c</a:t>
            </a:r>
            <a:r>
              <a:rPr lang="en-DE" dirty="0"/>
              <a:t>olumns</a:t>
            </a:r>
            <a:endParaRPr lang="en-AU" dirty="0"/>
          </a:p>
        </p:txBody>
      </p:sp>
      <p:sp>
        <p:nvSpPr>
          <p:cNvPr id="6" name="Footer Placeholder 5">
            <a:extLst>
              <a:ext uri="{FF2B5EF4-FFF2-40B4-BE49-F238E27FC236}">
                <a16:creationId xmlns:a16="http://schemas.microsoft.com/office/drawing/2014/main" id="{AE1C82FF-406C-4E2A-AC6D-F914F04BA419}"/>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1EE0AB01-1EFB-454D-22BB-E5B7287EF434}"/>
              </a:ext>
            </a:extLst>
          </p:cNvPr>
          <p:cNvSpPr>
            <a:spLocks noGrp="1"/>
          </p:cNvSpPr>
          <p:nvPr>
            <p:ph type="sldNum" sz="quarter" idx="11"/>
          </p:nvPr>
        </p:nvSpPr>
        <p:spPr/>
        <p:txBody>
          <a:bodyPr/>
          <a:lstStyle/>
          <a:p>
            <a:fld id="{E4C2AD82-1025-4508-97C1-6F7EE5C92734}" type="slidenum">
              <a:rPr lang="en-AU" smtClean="0"/>
              <a:pPr/>
              <a:t>37</a:t>
            </a:fld>
            <a:endParaRPr lang="en-AU" dirty="0"/>
          </a:p>
        </p:txBody>
      </p:sp>
      <p:graphicFrame>
        <p:nvGraphicFramePr>
          <p:cNvPr id="8" name="Fußzeile 9pt">
            <a:extLst>
              <a:ext uri="{FF2B5EF4-FFF2-40B4-BE49-F238E27FC236}">
                <a16:creationId xmlns:a16="http://schemas.microsoft.com/office/drawing/2014/main" id="{C5855258-346E-F384-0534-CE3DA93270A7}"/>
              </a:ext>
            </a:extLst>
          </p:cNvPr>
          <p:cNvGraphicFramePr>
            <a:graphicFrameLocks noGrp="1"/>
          </p:cNvGraphicFramePr>
          <p:nvPr>
            <p:ph sz="quarter" idx="12"/>
            <p:custDataLst>
              <p:tags r:id="rId1"/>
            </p:custDataLst>
            <p:extLst>
              <p:ext uri="{D42A27DB-BD31-4B8C-83A1-F6EECF244321}">
                <p14:modId xmlns:p14="http://schemas.microsoft.com/office/powerpoint/2010/main" val="4069246612"/>
              </p:ext>
            </p:extLst>
          </p:nvPr>
        </p:nvGraphicFramePr>
        <p:xfrm>
          <a:off x="709613" y="1952625"/>
          <a:ext cx="10453686" cy="2835576"/>
        </p:xfrm>
        <a:graphic>
          <a:graphicData uri="http://schemas.openxmlformats.org/drawingml/2006/table">
            <a:tbl>
              <a:tblPr firstRow="1">
                <a:tableStyleId>{68D230F3-CF80-4859-8CE7-A43EE81993B5}</a:tableStyleId>
              </a:tblPr>
              <a:tblGrid>
                <a:gridCol w="3484562">
                  <a:extLst>
                    <a:ext uri="{9D8B030D-6E8A-4147-A177-3AD203B41FA5}">
                      <a16:colId xmlns:a16="http://schemas.microsoft.com/office/drawing/2014/main" val="2522202568"/>
                    </a:ext>
                  </a:extLst>
                </a:gridCol>
                <a:gridCol w="3484562">
                  <a:extLst>
                    <a:ext uri="{9D8B030D-6E8A-4147-A177-3AD203B41FA5}">
                      <a16:colId xmlns:a16="http://schemas.microsoft.com/office/drawing/2014/main" val="3304498617"/>
                    </a:ext>
                  </a:extLst>
                </a:gridCol>
                <a:gridCol w="3484562">
                  <a:extLst>
                    <a:ext uri="{9D8B030D-6E8A-4147-A177-3AD203B41FA5}">
                      <a16:colId xmlns:a16="http://schemas.microsoft.com/office/drawing/2014/main" val="4128315522"/>
                    </a:ext>
                  </a:extLst>
                </a:gridCol>
              </a:tblGrid>
              <a:tr h="472596">
                <a:tc>
                  <a:txBody>
                    <a:bodyPr/>
                    <a:lstStyle/>
                    <a:p>
                      <a:pPr algn="l"/>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72596">
                <a:tc>
                  <a:txBody>
                    <a:bodyPr/>
                    <a:lstStyle/>
                    <a:p>
                      <a:pPr algn="l"/>
                      <a:r>
                        <a:rPr lang="en-US" sz="1200"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algn="l"/>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3621168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en-DE" dirty="0"/>
              <a:t>Banded </a:t>
            </a:r>
            <a:r>
              <a:rPr lang="en-AU" dirty="0"/>
              <a:t>c</a:t>
            </a:r>
            <a:r>
              <a:rPr lang="en-DE" dirty="0"/>
              <a:t>olumns with </a:t>
            </a:r>
            <a:r>
              <a:rPr lang="en-AU" dirty="0"/>
              <a:t>t</a:t>
            </a:r>
            <a:r>
              <a:rPr lang="en-DE" dirty="0"/>
              <a:t>otal</a:t>
            </a:r>
            <a:endParaRPr lang="en-AU" dirty="0"/>
          </a:p>
        </p:txBody>
      </p:sp>
      <p:sp>
        <p:nvSpPr>
          <p:cNvPr id="6" name="Footer Placeholder 5">
            <a:extLst>
              <a:ext uri="{FF2B5EF4-FFF2-40B4-BE49-F238E27FC236}">
                <a16:creationId xmlns:a16="http://schemas.microsoft.com/office/drawing/2014/main" id="{78B28FFF-E33C-4C61-A6B4-878AB54661FD}"/>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91547567-52ED-3142-7C3C-20B019D95EE7}"/>
              </a:ext>
            </a:extLst>
          </p:cNvPr>
          <p:cNvSpPr>
            <a:spLocks noGrp="1"/>
          </p:cNvSpPr>
          <p:nvPr>
            <p:ph type="sldNum" sz="quarter" idx="11"/>
          </p:nvPr>
        </p:nvSpPr>
        <p:spPr/>
        <p:txBody>
          <a:bodyPr/>
          <a:lstStyle/>
          <a:p>
            <a:fld id="{E4C2AD82-1025-4508-97C1-6F7EE5C92734}" type="slidenum">
              <a:rPr lang="en-AU" smtClean="0"/>
              <a:pPr/>
              <a:t>38</a:t>
            </a:fld>
            <a:endParaRPr lang="en-AU" dirty="0"/>
          </a:p>
        </p:txBody>
      </p:sp>
      <p:graphicFrame>
        <p:nvGraphicFramePr>
          <p:cNvPr id="8" name="Fußzeile 9pt">
            <a:extLst>
              <a:ext uri="{FF2B5EF4-FFF2-40B4-BE49-F238E27FC236}">
                <a16:creationId xmlns:a16="http://schemas.microsoft.com/office/drawing/2014/main" id="{82CFD446-73AF-225E-1ACB-0A937478FA36}"/>
              </a:ext>
            </a:extLst>
          </p:cNvPr>
          <p:cNvGraphicFramePr>
            <a:graphicFrameLocks noGrp="1"/>
          </p:cNvGraphicFramePr>
          <p:nvPr>
            <p:ph sz="quarter" idx="12"/>
            <p:custDataLst>
              <p:tags r:id="rId1"/>
            </p:custDataLst>
            <p:extLst>
              <p:ext uri="{D42A27DB-BD31-4B8C-83A1-F6EECF244321}">
                <p14:modId xmlns:p14="http://schemas.microsoft.com/office/powerpoint/2010/main" val="3260034317"/>
              </p:ext>
            </p:extLst>
          </p:nvPr>
        </p:nvGraphicFramePr>
        <p:xfrm>
          <a:off x="709613" y="1952625"/>
          <a:ext cx="10453686" cy="2835576"/>
        </p:xfrm>
        <a:graphic>
          <a:graphicData uri="http://schemas.openxmlformats.org/drawingml/2006/table">
            <a:tbl>
              <a:tblPr firstRow="1">
                <a:tableStyleId>{68D230F3-CF80-4859-8CE7-A43EE81993B5}</a:tableStyleId>
              </a:tblPr>
              <a:tblGrid>
                <a:gridCol w="3484562">
                  <a:extLst>
                    <a:ext uri="{9D8B030D-6E8A-4147-A177-3AD203B41FA5}">
                      <a16:colId xmlns:a16="http://schemas.microsoft.com/office/drawing/2014/main" val="2522202568"/>
                    </a:ext>
                  </a:extLst>
                </a:gridCol>
                <a:gridCol w="3484562">
                  <a:extLst>
                    <a:ext uri="{9D8B030D-6E8A-4147-A177-3AD203B41FA5}">
                      <a16:colId xmlns:a16="http://schemas.microsoft.com/office/drawing/2014/main" val="3304498617"/>
                    </a:ext>
                  </a:extLst>
                </a:gridCol>
                <a:gridCol w="3484562">
                  <a:extLst>
                    <a:ext uri="{9D8B030D-6E8A-4147-A177-3AD203B41FA5}">
                      <a16:colId xmlns:a16="http://schemas.microsoft.com/office/drawing/2014/main" val="4128315522"/>
                    </a:ext>
                  </a:extLst>
                </a:gridCol>
              </a:tblGrid>
              <a:tr h="472596">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72596">
                <a:tc>
                  <a:txBody>
                    <a:bodyPr/>
                    <a:lstStyle/>
                    <a:p>
                      <a:r>
                        <a:rPr lang="en-US" sz="1200"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algn="l"/>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50000"/>
                      </a:schemeClr>
                    </a:solidFill>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1652970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5768-85EF-4A05-BA59-F1B70B901A2F}"/>
              </a:ext>
            </a:extLst>
          </p:cNvPr>
          <p:cNvSpPr>
            <a:spLocks noGrp="1"/>
          </p:cNvSpPr>
          <p:nvPr>
            <p:ph type="title"/>
          </p:nvPr>
        </p:nvSpPr>
        <p:spPr/>
        <p:txBody>
          <a:bodyPr/>
          <a:lstStyle/>
          <a:p>
            <a:r>
              <a:rPr lang="en-AU" dirty="0"/>
              <a:t>Table with colours</a:t>
            </a:r>
          </a:p>
        </p:txBody>
      </p:sp>
      <p:sp>
        <p:nvSpPr>
          <p:cNvPr id="6" name="Footer Placeholder 5">
            <a:extLst>
              <a:ext uri="{FF2B5EF4-FFF2-40B4-BE49-F238E27FC236}">
                <a16:creationId xmlns:a16="http://schemas.microsoft.com/office/drawing/2014/main" id="{78B28FFF-E33C-4C61-A6B4-878AB54661FD}"/>
              </a:ext>
            </a:extLst>
          </p:cNvPr>
          <p:cNvSpPr>
            <a:spLocks noGrp="1"/>
          </p:cNvSpPr>
          <p:nvPr>
            <p:ph type="ftr" sz="quarter" idx="10"/>
          </p:nvPr>
        </p:nvSpPr>
        <p:spPr/>
        <p:txBody>
          <a:bodyPr/>
          <a:lstStyle/>
          <a:p>
            <a:r>
              <a:rPr lang="en-AU"/>
              <a:t>Presentation title goes here</a:t>
            </a:r>
            <a:endParaRPr lang="en-AU" dirty="0"/>
          </a:p>
        </p:txBody>
      </p:sp>
      <p:sp>
        <p:nvSpPr>
          <p:cNvPr id="3" name="Slide Number Placeholder 2">
            <a:extLst>
              <a:ext uri="{FF2B5EF4-FFF2-40B4-BE49-F238E27FC236}">
                <a16:creationId xmlns:a16="http://schemas.microsoft.com/office/drawing/2014/main" id="{91547567-52ED-3142-7C3C-20B019D95EE7}"/>
              </a:ext>
            </a:extLst>
          </p:cNvPr>
          <p:cNvSpPr>
            <a:spLocks noGrp="1"/>
          </p:cNvSpPr>
          <p:nvPr>
            <p:ph type="sldNum" sz="quarter" idx="11"/>
          </p:nvPr>
        </p:nvSpPr>
        <p:spPr/>
        <p:txBody>
          <a:bodyPr/>
          <a:lstStyle/>
          <a:p>
            <a:fld id="{E4C2AD82-1025-4508-97C1-6F7EE5C92734}" type="slidenum">
              <a:rPr lang="en-AU" smtClean="0"/>
              <a:pPr/>
              <a:t>39</a:t>
            </a:fld>
            <a:endParaRPr lang="en-AU" dirty="0"/>
          </a:p>
        </p:txBody>
      </p:sp>
      <p:graphicFrame>
        <p:nvGraphicFramePr>
          <p:cNvPr id="8" name="Fußzeile 9pt">
            <a:extLst>
              <a:ext uri="{FF2B5EF4-FFF2-40B4-BE49-F238E27FC236}">
                <a16:creationId xmlns:a16="http://schemas.microsoft.com/office/drawing/2014/main" id="{82CFD446-73AF-225E-1ACB-0A937478FA36}"/>
              </a:ext>
            </a:extLst>
          </p:cNvPr>
          <p:cNvGraphicFramePr>
            <a:graphicFrameLocks noGrp="1"/>
          </p:cNvGraphicFramePr>
          <p:nvPr>
            <p:ph sz="quarter" idx="12"/>
            <p:custDataLst>
              <p:tags r:id="rId1"/>
            </p:custDataLst>
            <p:extLst>
              <p:ext uri="{D42A27DB-BD31-4B8C-83A1-F6EECF244321}">
                <p14:modId xmlns:p14="http://schemas.microsoft.com/office/powerpoint/2010/main" val="1300424959"/>
              </p:ext>
            </p:extLst>
          </p:nvPr>
        </p:nvGraphicFramePr>
        <p:xfrm>
          <a:off x="709613" y="1952625"/>
          <a:ext cx="10453688" cy="2835576"/>
        </p:xfrm>
        <a:graphic>
          <a:graphicData uri="http://schemas.openxmlformats.org/drawingml/2006/table">
            <a:tbl>
              <a:tblPr firstRow="1">
                <a:tableStyleId>{68D230F3-CF80-4859-8CE7-A43EE81993B5}</a:tableStyleId>
              </a:tblPr>
              <a:tblGrid>
                <a:gridCol w="2613422">
                  <a:extLst>
                    <a:ext uri="{9D8B030D-6E8A-4147-A177-3AD203B41FA5}">
                      <a16:colId xmlns:a16="http://schemas.microsoft.com/office/drawing/2014/main" val="2522202568"/>
                    </a:ext>
                  </a:extLst>
                </a:gridCol>
                <a:gridCol w="2613422">
                  <a:extLst>
                    <a:ext uri="{9D8B030D-6E8A-4147-A177-3AD203B41FA5}">
                      <a16:colId xmlns:a16="http://schemas.microsoft.com/office/drawing/2014/main" val="3304498617"/>
                    </a:ext>
                  </a:extLst>
                </a:gridCol>
                <a:gridCol w="2613422">
                  <a:extLst>
                    <a:ext uri="{9D8B030D-6E8A-4147-A177-3AD203B41FA5}">
                      <a16:colId xmlns:a16="http://schemas.microsoft.com/office/drawing/2014/main" val="4128315522"/>
                    </a:ext>
                  </a:extLst>
                </a:gridCol>
                <a:gridCol w="2613422">
                  <a:extLst>
                    <a:ext uri="{9D8B030D-6E8A-4147-A177-3AD203B41FA5}">
                      <a16:colId xmlns:a16="http://schemas.microsoft.com/office/drawing/2014/main" val="2593446099"/>
                    </a:ext>
                  </a:extLst>
                </a:gridCol>
              </a:tblGrid>
              <a:tr h="472596">
                <a:tc>
                  <a:txBody>
                    <a:bodyPr/>
                    <a:lstStyle/>
                    <a:p>
                      <a:pPr marL="0" algn="l" defTabSz="914400" rtl="0" eaLnBrk="1" latinLnBrk="0" hangingPunct="1"/>
                      <a:r>
                        <a:rPr lang="en-US" sz="1200" b="1" kern="1200" cap="none" baseline="0" dirty="0">
                          <a:solidFill>
                            <a:schemeClr val="bg1"/>
                          </a:solidFill>
                          <a:latin typeface="+mn-lt"/>
                          <a:ea typeface="+mn-ea"/>
                          <a:cs typeface="+mn-cs"/>
                        </a:rPr>
                        <a:t>Heading</a:t>
                      </a:r>
                    </a:p>
                  </a:txBody>
                  <a:tcPr marL="92193" marR="92193"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US" sz="1200" b="1" kern="1200" cap="none" baseline="0" dirty="0">
                          <a:solidFill>
                            <a:schemeClr val="bg1"/>
                          </a:solidFill>
                          <a:latin typeface="+mn-lt"/>
                          <a:ea typeface="+mn-ea"/>
                          <a:cs typeface="+mn-cs"/>
                        </a:rPr>
                        <a:t>Heading</a:t>
                      </a:r>
                    </a:p>
                  </a:txBody>
                  <a:tcPr marL="92193" marR="92193"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US" sz="1200" b="1" kern="1200" cap="none" baseline="0" dirty="0">
                          <a:solidFill>
                            <a:schemeClr val="bg1"/>
                          </a:solidFill>
                          <a:latin typeface="+mn-lt"/>
                          <a:ea typeface="+mn-ea"/>
                          <a:cs typeface="+mn-cs"/>
                        </a:rPr>
                        <a:t>Heading</a:t>
                      </a:r>
                    </a:p>
                  </a:txBody>
                  <a:tcPr marL="92193" marR="92193"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l" defTabSz="914400" rtl="0" eaLnBrk="1" latinLnBrk="0" hangingPunct="1"/>
                      <a:r>
                        <a:rPr lang="en-US" sz="1200" b="1" kern="1200" cap="none" baseline="0" dirty="0">
                          <a:solidFill>
                            <a:schemeClr val="bg1"/>
                          </a:solidFill>
                          <a:latin typeface="+mn-lt"/>
                          <a:ea typeface="+mn-ea"/>
                          <a:cs typeface="+mn-cs"/>
                        </a:rPr>
                        <a:t>Heading</a:t>
                      </a:r>
                    </a:p>
                  </a:txBody>
                  <a:tcPr marL="92193" marR="92193"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9256006"/>
                  </a:ext>
                </a:extLst>
              </a:tr>
              <a:tr h="472596">
                <a:tc>
                  <a:txBody>
                    <a:bodyPr/>
                    <a:lstStyle/>
                    <a:p>
                      <a:r>
                        <a:rPr lang="en-US" sz="1200" b="1" dirty="0">
                          <a:solidFill>
                            <a:schemeClr val="tx1"/>
                          </a:solidFill>
                          <a:latin typeface="+mn-lt"/>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en-US" sz="1200" dirty="0">
                          <a:solidFill>
                            <a:schemeClr val="tx1"/>
                          </a:solidFill>
                          <a:latin typeface="+mn-lt"/>
                        </a:rPr>
                        <a:t>$###,###</a:t>
                      </a:r>
                    </a:p>
                  </a:txBody>
                  <a:tcPr marL="92193" marR="92193" anchor="ctr">
                    <a:lnL>
                      <a:noFill/>
                    </a:lnL>
                    <a:lnR>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811309"/>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396720"/>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709291"/>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mn-cs"/>
                        </a:rPr>
                        <a:t>Lorem ipsum</a:t>
                      </a:r>
                    </a:p>
                  </a:txBody>
                  <a:tcPr marL="92193" marR="92193" anchor="ct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162687"/>
                  </a:ext>
                </a:extLst>
              </a:tr>
              <a:tr h="472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33483222"/>
                  </a:ext>
                </a:extLst>
              </a:tr>
            </a:tbl>
          </a:graphicData>
        </a:graphic>
      </p:graphicFrame>
    </p:spTree>
    <p:extLst>
      <p:ext uri="{BB962C8B-B14F-4D97-AF65-F5344CB8AC3E}">
        <p14:creationId xmlns:p14="http://schemas.microsoft.com/office/powerpoint/2010/main" val="340296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F031E4-77B7-E430-D0BD-FF61AB4BE46B}"/>
              </a:ext>
            </a:extLst>
          </p:cNvPr>
          <p:cNvPicPr>
            <a:picLocks noChangeAspect="1"/>
          </p:cNvPicPr>
          <p:nvPr/>
        </p:nvPicPr>
        <p:blipFill>
          <a:blip r:embed="rId2"/>
          <a:stretch>
            <a:fillRect/>
          </a:stretch>
        </p:blipFill>
        <p:spPr>
          <a:xfrm>
            <a:off x="3640308" y="1968267"/>
            <a:ext cx="4413445" cy="4413445"/>
          </a:xfrm>
          <a:prstGeom prst="rect">
            <a:avLst/>
          </a:prstGeom>
        </p:spPr>
      </p:pic>
    </p:spTree>
    <p:extLst>
      <p:ext uri="{BB962C8B-B14F-4D97-AF65-F5344CB8AC3E}">
        <p14:creationId xmlns:p14="http://schemas.microsoft.com/office/powerpoint/2010/main" val="92023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6B95-0D90-B9B3-BDC5-78E654CFD311}"/>
              </a:ext>
            </a:extLst>
          </p:cNvPr>
          <p:cNvSpPr>
            <a:spLocks noGrp="1"/>
          </p:cNvSpPr>
          <p:nvPr>
            <p:ph type="title"/>
          </p:nvPr>
        </p:nvSpPr>
        <p:spPr/>
        <p:txBody>
          <a:bodyPr/>
          <a:lstStyle/>
          <a:p>
            <a:r>
              <a:rPr lang="en-AU" dirty="0"/>
              <a:t>Agenda</a:t>
            </a:r>
          </a:p>
        </p:txBody>
      </p:sp>
      <p:sp>
        <p:nvSpPr>
          <p:cNvPr id="3" name="Text Placeholder 2">
            <a:extLst>
              <a:ext uri="{FF2B5EF4-FFF2-40B4-BE49-F238E27FC236}">
                <a16:creationId xmlns:a16="http://schemas.microsoft.com/office/drawing/2014/main" id="{73F00169-D240-EBBB-4E0B-153E951240F9}"/>
              </a:ext>
            </a:extLst>
          </p:cNvPr>
          <p:cNvSpPr>
            <a:spLocks noGrp="1"/>
          </p:cNvSpPr>
          <p:nvPr>
            <p:ph type="body" sz="quarter" idx="12"/>
          </p:nvPr>
        </p:nvSpPr>
        <p:spPr/>
        <p:txBody>
          <a:bodyPr/>
          <a:lstStyle/>
          <a:p>
            <a:pPr lvl="0"/>
            <a:r>
              <a:rPr lang="en-US" dirty="0"/>
              <a:t>Section title goes here</a:t>
            </a:r>
          </a:p>
        </p:txBody>
      </p:sp>
      <p:sp>
        <p:nvSpPr>
          <p:cNvPr id="4" name="Text Placeholder 3">
            <a:extLst>
              <a:ext uri="{FF2B5EF4-FFF2-40B4-BE49-F238E27FC236}">
                <a16:creationId xmlns:a16="http://schemas.microsoft.com/office/drawing/2014/main" id="{15B73BEE-6149-0DB5-0972-959276FE7104}"/>
              </a:ext>
            </a:extLst>
          </p:cNvPr>
          <p:cNvSpPr>
            <a:spLocks noGrp="1"/>
          </p:cNvSpPr>
          <p:nvPr>
            <p:ph type="body" sz="quarter" idx="13"/>
          </p:nvPr>
        </p:nvSpPr>
        <p:spPr/>
        <p:txBody>
          <a:bodyPr/>
          <a:lstStyle/>
          <a:p>
            <a:pPr lvl="0"/>
            <a:r>
              <a:rPr lang="en-US" dirty="0"/>
              <a:t>Section title goes here</a:t>
            </a:r>
          </a:p>
        </p:txBody>
      </p:sp>
      <p:sp>
        <p:nvSpPr>
          <p:cNvPr id="5" name="Text Placeholder 4">
            <a:extLst>
              <a:ext uri="{FF2B5EF4-FFF2-40B4-BE49-F238E27FC236}">
                <a16:creationId xmlns:a16="http://schemas.microsoft.com/office/drawing/2014/main" id="{E6F448A0-FB3C-37D1-0DAB-EA05D818FE2D}"/>
              </a:ext>
            </a:extLst>
          </p:cNvPr>
          <p:cNvSpPr>
            <a:spLocks noGrp="1"/>
          </p:cNvSpPr>
          <p:nvPr>
            <p:ph type="body" sz="quarter" idx="14"/>
          </p:nvPr>
        </p:nvSpPr>
        <p:spPr/>
        <p:txBody>
          <a:bodyPr/>
          <a:lstStyle/>
          <a:p>
            <a:pPr lvl="0"/>
            <a:r>
              <a:rPr lang="en-US" dirty="0"/>
              <a:t>Section title goes here</a:t>
            </a:r>
          </a:p>
        </p:txBody>
      </p:sp>
      <p:sp>
        <p:nvSpPr>
          <p:cNvPr id="6" name="Text Placeholder 5">
            <a:extLst>
              <a:ext uri="{FF2B5EF4-FFF2-40B4-BE49-F238E27FC236}">
                <a16:creationId xmlns:a16="http://schemas.microsoft.com/office/drawing/2014/main" id="{341571A7-6D1C-32C4-E8FA-C8F0582C748D}"/>
              </a:ext>
            </a:extLst>
          </p:cNvPr>
          <p:cNvSpPr>
            <a:spLocks noGrp="1"/>
          </p:cNvSpPr>
          <p:nvPr>
            <p:ph type="body" sz="quarter" idx="15"/>
          </p:nvPr>
        </p:nvSpPr>
        <p:spPr/>
        <p:txBody>
          <a:bodyPr/>
          <a:lstStyle/>
          <a:p>
            <a:pPr lvl="0"/>
            <a:r>
              <a:rPr lang="en-US" dirty="0"/>
              <a:t>Section title goes here</a:t>
            </a:r>
          </a:p>
        </p:txBody>
      </p:sp>
      <p:sp>
        <p:nvSpPr>
          <p:cNvPr id="7" name="Text Placeholder 6">
            <a:extLst>
              <a:ext uri="{FF2B5EF4-FFF2-40B4-BE49-F238E27FC236}">
                <a16:creationId xmlns:a16="http://schemas.microsoft.com/office/drawing/2014/main" id="{CD9C39E5-3FB3-909A-381C-BD6C203F5E12}"/>
              </a:ext>
            </a:extLst>
          </p:cNvPr>
          <p:cNvSpPr>
            <a:spLocks noGrp="1"/>
          </p:cNvSpPr>
          <p:nvPr>
            <p:ph type="body" sz="quarter" idx="16"/>
          </p:nvPr>
        </p:nvSpPr>
        <p:spPr/>
        <p:txBody>
          <a:bodyPr/>
          <a:lstStyle/>
          <a:p>
            <a:pPr lvl="0"/>
            <a:r>
              <a:rPr lang="en-US" dirty="0"/>
              <a:t>Section title goes here</a:t>
            </a:r>
          </a:p>
        </p:txBody>
      </p:sp>
      <p:sp>
        <p:nvSpPr>
          <p:cNvPr id="8" name="Text Placeholder 7">
            <a:extLst>
              <a:ext uri="{FF2B5EF4-FFF2-40B4-BE49-F238E27FC236}">
                <a16:creationId xmlns:a16="http://schemas.microsoft.com/office/drawing/2014/main" id="{7058B779-459B-D060-0D14-BF4A8045941D}"/>
              </a:ext>
            </a:extLst>
          </p:cNvPr>
          <p:cNvSpPr>
            <a:spLocks noGrp="1"/>
          </p:cNvSpPr>
          <p:nvPr>
            <p:ph type="body" sz="quarter" idx="17"/>
          </p:nvPr>
        </p:nvSpPr>
        <p:spPr/>
        <p:txBody>
          <a:bodyPr/>
          <a:lstStyle/>
          <a:p>
            <a:pPr lvl="0"/>
            <a:r>
              <a:rPr lang="en-US" dirty="0"/>
              <a:t>Section title goes here</a:t>
            </a:r>
          </a:p>
        </p:txBody>
      </p:sp>
      <p:sp>
        <p:nvSpPr>
          <p:cNvPr id="9" name="Text Placeholder 8">
            <a:extLst>
              <a:ext uri="{FF2B5EF4-FFF2-40B4-BE49-F238E27FC236}">
                <a16:creationId xmlns:a16="http://schemas.microsoft.com/office/drawing/2014/main" id="{EABC7AF1-50BC-C3A2-F52C-B4BE642440D3}"/>
              </a:ext>
            </a:extLst>
          </p:cNvPr>
          <p:cNvSpPr>
            <a:spLocks noGrp="1"/>
          </p:cNvSpPr>
          <p:nvPr>
            <p:ph type="body" sz="quarter" idx="18"/>
          </p:nvPr>
        </p:nvSpPr>
        <p:spPr/>
        <p:txBody>
          <a:bodyPr/>
          <a:lstStyle/>
          <a:p>
            <a:r>
              <a:rPr lang="en-AU" dirty="0"/>
              <a:t>01.</a:t>
            </a:r>
          </a:p>
        </p:txBody>
      </p:sp>
      <p:sp>
        <p:nvSpPr>
          <p:cNvPr id="10" name="Text Placeholder 9">
            <a:extLst>
              <a:ext uri="{FF2B5EF4-FFF2-40B4-BE49-F238E27FC236}">
                <a16:creationId xmlns:a16="http://schemas.microsoft.com/office/drawing/2014/main" id="{F2A32230-DBFE-F7F9-63B7-D5791C8549FF}"/>
              </a:ext>
            </a:extLst>
          </p:cNvPr>
          <p:cNvSpPr>
            <a:spLocks noGrp="1"/>
          </p:cNvSpPr>
          <p:nvPr>
            <p:ph type="body" sz="quarter" idx="19"/>
          </p:nvPr>
        </p:nvSpPr>
        <p:spPr/>
        <p:txBody>
          <a:bodyPr/>
          <a:lstStyle/>
          <a:p>
            <a:r>
              <a:rPr lang="en-AU" dirty="0"/>
              <a:t>02.</a:t>
            </a:r>
          </a:p>
        </p:txBody>
      </p:sp>
      <p:sp>
        <p:nvSpPr>
          <p:cNvPr id="11" name="Text Placeholder 10">
            <a:extLst>
              <a:ext uri="{FF2B5EF4-FFF2-40B4-BE49-F238E27FC236}">
                <a16:creationId xmlns:a16="http://schemas.microsoft.com/office/drawing/2014/main" id="{4F4CD694-0E87-93A7-FCEF-FBA2B7412F42}"/>
              </a:ext>
            </a:extLst>
          </p:cNvPr>
          <p:cNvSpPr>
            <a:spLocks noGrp="1"/>
          </p:cNvSpPr>
          <p:nvPr>
            <p:ph type="body" sz="quarter" idx="20"/>
          </p:nvPr>
        </p:nvSpPr>
        <p:spPr/>
        <p:txBody>
          <a:bodyPr/>
          <a:lstStyle/>
          <a:p>
            <a:r>
              <a:rPr lang="en-AU" dirty="0"/>
              <a:t>03.</a:t>
            </a:r>
          </a:p>
        </p:txBody>
      </p:sp>
      <p:sp>
        <p:nvSpPr>
          <p:cNvPr id="12" name="Text Placeholder 11">
            <a:extLst>
              <a:ext uri="{FF2B5EF4-FFF2-40B4-BE49-F238E27FC236}">
                <a16:creationId xmlns:a16="http://schemas.microsoft.com/office/drawing/2014/main" id="{DD7F72A5-7CD4-B5BC-BBBE-DB9F6BE1A5A2}"/>
              </a:ext>
            </a:extLst>
          </p:cNvPr>
          <p:cNvSpPr>
            <a:spLocks noGrp="1"/>
          </p:cNvSpPr>
          <p:nvPr>
            <p:ph type="body" sz="quarter" idx="21"/>
          </p:nvPr>
        </p:nvSpPr>
        <p:spPr/>
        <p:txBody>
          <a:bodyPr/>
          <a:lstStyle/>
          <a:p>
            <a:r>
              <a:rPr lang="en-AU" dirty="0"/>
              <a:t>04.</a:t>
            </a:r>
          </a:p>
        </p:txBody>
      </p:sp>
      <p:sp>
        <p:nvSpPr>
          <p:cNvPr id="13" name="Text Placeholder 12">
            <a:extLst>
              <a:ext uri="{FF2B5EF4-FFF2-40B4-BE49-F238E27FC236}">
                <a16:creationId xmlns:a16="http://schemas.microsoft.com/office/drawing/2014/main" id="{16272FD2-87EA-73E5-122F-6C3EC4E5E10C}"/>
              </a:ext>
            </a:extLst>
          </p:cNvPr>
          <p:cNvSpPr>
            <a:spLocks noGrp="1"/>
          </p:cNvSpPr>
          <p:nvPr>
            <p:ph type="body" sz="quarter" idx="22"/>
          </p:nvPr>
        </p:nvSpPr>
        <p:spPr/>
        <p:txBody>
          <a:bodyPr/>
          <a:lstStyle/>
          <a:p>
            <a:r>
              <a:rPr lang="en-AU" dirty="0"/>
              <a:t>05.</a:t>
            </a:r>
          </a:p>
        </p:txBody>
      </p:sp>
      <p:sp>
        <p:nvSpPr>
          <p:cNvPr id="14" name="Text Placeholder 13">
            <a:extLst>
              <a:ext uri="{FF2B5EF4-FFF2-40B4-BE49-F238E27FC236}">
                <a16:creationId xmlns:a16="http://schemas.microsoft.com/office/drawing/2014/main" id="{581F71BD-87CC-6B94-E1B0-5A3E9AFC54E8}"/>
              </a:ext>
            </a:extLst>
          </p:cNvPr>
          <p:cNvSpPr>
            <a:spLocks noGrp="1"/>
          </p:cNvSpPr>
          <p:nvPr>
            <p:ph type="body" sz="quarter" idx="23"/>
          </p:nvPr>
        </p:nvSpPr>
        <p:spPr/>
        <p:txBody>
          <a:bodyPr/>
          <a:lstStyle/>
          <a:p>
            <a:r>
              <a:rPr lang="en-AU" dirty="0"/>
              <a:t>06.</a:t>
            </a:r>
          </a:p>
        </p:txBody>
      </p:sp>
      <p:sp>
        <p:nvSpPr>
          <p:cNvPr id="15" name="Text Placeholder 14">
            <a:extLst>
              <a:ext uri="{FF2B5EF4-FFF2-40B4-BE49-F238E27FC236}">
                <a16:creationId xmlns:a16="http://schemas.microsoft.com/office/drawing/2014/main" id="{4EE6FE12-CAE3-F6DC-7B0A-08ADD8AD62D3}"/>
              </a:ext>
            </a:extLst>
          </p:cNvPr>
          <p:cNvSpPr>
            <a:spLocks noGrp="1"/>
          </p:cNvSpPr>
          <p:nvPr>
            <p:ph type="body" sz="quarter" idx="24"/>
          </p:nvPr>
        </p:nvSpPr>
        <p:spPr/>
        <p:txBody>
          <a:bodyPr/>
          <a:lstStyle/>
          <a:p>
            <a:pPr lvl="0"/>
            <a:r>
              <a:rPr lang="en-US" dirty="0"/>
              <a:t>Section title goes here</a:t>
            </a:r>
          </a:p>
        </p:txBody>
      </p:sp>
      <p:sp>
        <p:nvSpPr>
          <p:cNvPr id="16" name="Text Placeholder 15">
            <a:extLst>
              <a:ext uri="{FF2B5EF4-FFF2-40B4-BE49-F238E27FC236}">
                <a16:creationId xmlns:a16="http://schemas.microsoft.com/office/drawing/2014/main" id="{F90262DD-1005-4FD5-66D0-B729E87D06AD}"/>
              </a:ext>
            </a:extLst>
          </p:cNvPr>
          <p:cNvSpPr>
            <a:spLocks noGrp="1"/>
          </p:cNvSpPr>
          <p:nvPr>
            <p:ph type="body" sz="quarter" idx="25"/>
          </p:nvPr>
        </p:nvSpPr>
        <p:spPr/>
        <p:txBody>
          <a:bodyPr/>
          <a:lstStyle/>
          <a:p>
            <a:pPr lvl="0"/>
            <a:r>
              <a:rPr lang="en-US" dirty="0"/>
              <a:t>Section title goes here</a:t>
            </a:r>
          </a:p>
        </p:txBody>
      </p:sp>
      <p:sp>
        <p:nvSpPr>
          <p:cNvPr id="17" name="Text Placeholder 16">
            <a:extLst>
              <a:ext uri="{FF2B5EF4-FFF2-40B4-BE49-F238E27FC236}">
                <a16:creationId xmlns:a16="http://schemas.microsoft.com/office/drawing/2014/main" id="{57933246-CE4D-CBAE-4057-11BF25DBFDAF}"/>
              </a:ext>
            </a:extLst>
          </p:cNvPr>
          <p:cNvSpPr>
            <a:spLocks noGrp="1"/>
          </p:cNvSpPr>
          <p:nvPr>
            <p:ph type="body" sz="quarter" idx="26"/>
          </p:nvPr>
        </p:nvSpPr>
        <p:spPr/>
        <p:txBody>
          <a:bodyPr/>
          <a:lstStyle/>
          <a:p>
            <a:pPr lvl="0"/>
            <a:r>
              <a:rPr lang="en-US" dirty="0"/>
              <a:t>Section title goes here</a:t>
            </a:r>
          </a:p>
        </p:txBody>
      </p:sp>
      <p:sp>
        <p:nvSpPr>
          <p:cNvPr id="18" name="Text Placeholder 17">
            <a:extLst>
              <a:ext uri="{FF2B5EF4-FFF2-40B4-BE49-F238E27FC236}">
                <a16:creationId xmlns:a16="http://schemas.microsoft.com/office/drawing/2014/main" id="{65CEEAFE-F4F3-AA14-96B4-5C23E5C0B4E5}"/>
              </a:ext>
            </a:extLst>
          </p:cNvPr>
          <p:cNvSpPr>
            <a:spLocks noGrp="1"/>
          </p:cNvSpPr>
          <p:nvPr>
            <p:ph type="body" sz="quarter" idx="27"/>
          </p:nvPr>
        </p:nvSpPr>
        <p:spPr/>
        <p:txBody>
          <a:bodyPr/>
          <a:lstStyle/>
          <a:p>
            <a:pPr lvl="0"/>
            <a:r>
              <a:rPr lang="en-US" dirty="0"/>
              <a:t>Section title goes here</a:t>
            </a:r>
          </a:p>
        </p:txBody>
      </p:sp>
      <p:sp>
        <p:nvSpPr>
          <p:cNvPr id="19" name="Text Placeholder 18">
            <a:extLst>
              <a:ext uri="{FF2B5EF4-FFF2-40B4-BE49-F238E27FC236}">
                <a16:creationId xmlns:a16="http://schemas.microsoft.com/office/drawing/2014/main" id="{47881779-8EA6-C7E6-4CCA-487ED9C6DAC8}"/>
              </a:ext>
            </a:extLst>
          </p:cNvPr>
          <p:cNvSpPr>
            <a:spLocks noGrp="1"/>
          </p:cNvSpPr>
          <p:nvPr>
            <p:ph type="body" sz="quarter" idx="28"/>
          </p:nvPr>
        </p:nvSpPr>
        <p:spPr/>
        <p:txBody>
          <a:bodyPr>
            <a:normAutofit/>
          </a:bodyPr>
          <a:lstStyle/>
          <a:p>
            <a:pPr lvl="0"/>
            <a:r>
              <a:rPr lang="en-US" dirty="0"/>
              <a:t>Section title goes here</a:t>
            </a:r>
          </a:p>
        </p:txBody>
      </p:sp>
      <p:sp>
        <p:nvSpPr>
          <p:cNvPr id="20" name="Text Placeholder 19">
            <a:extLst>
              <a:ext uri="{FF2B5EF4-FFF2-40B4-BE49-F238E27FC236}">
                <a16:creationId xmlns:a16="http://schemas.microsoft.com/office/drawing/2014/main" id="{0C68175F-2C4C-5BED-49D3-1F35A66D443D}"/>
              </a:ext>
            </a:extLst>
          </p:cNvPr>
          <p:cNvSpPr>
            <a:spLocks noGrp="1"/>
          </p:cNvSpPr>
          <p:nvPr>
            <p:ph type="body" sz="quarter" idx="29"/>
          </p:nvPr>
        </p:nvSpPr>
        <p:spPr/>
        <p:txBody>
          <a:bodyPr/>
          <a:lstStyle/>
          <a:p>
            <a:pPr lvl="0"/>
            <a:r>
              <a:rPr lang="en-US" dirty="0"/>
              <a:t>Section title goes here</a:t>
            </a:r>
          </a:p>
        </p:txBody>
      </p:sp>
      <p:sp>
        <p:nvSpPr>
          <p:cNvPr id="21" name="Text Placeholder 20">
            <a:extLst>
              <a:ext uri="{FF2B5EF4-FFF2-40B4-BE49-F238E27FC236}">
                <a16:creationId xmlns:a16="http://schemas.microsoft.com/office/drawing/2014/main" id="{AA60DBF5-203F-BE2C-AA08-FC02D1D310C0}"/>
              </a:ext>
            </a:extLst>
          </p:cNvPr>
          <p:cNvSpPr>
            <a:spLocks noGrp="1"/>
          </p:cNvSpPr>
          <p:nvPr>
            <p:ph type="body" sz="quarter" idx="30"/>
          </p:nvPr>
        </p:nvSpPr>
        <p:spPr/>
        <p:txBody>
          <a:bodyPr/>
          <a:lstStyle/>
          <a:p>
            <a:r>
              <a:rPr lang="en-AU" dirty="0"/>
              <a:t>07.</a:t>
            </a:r>
          </a:p>
        </p:txBody>
      </p:sp>
      <p:sp>
        <p:nvSpPr>
          <p:cNvPr id="22" name="Text Placeholder 21">
            <a:extLst>
              <a:ext uri="{FF2B5EF4-FFF2-40B4-BE49-F238E27FC236}">
                <a16:creationId xmlns:a16="http://schemas.microsoft.com/office/drawing/2014/main" id="{75EC108B-2608-7A22-DF06-566941EF09A6}"/>
              </a:ext>
            </a:extLst>
          </p:cNvPr>
          <p:cNvSpPr>
            <a:spLocks noGrp="1"/>
          </p:cNvSpPr>
          <p:nvPr>
            <p:ph type="body" sz="quarter" idx="31"/>
          </p:nvPr>
        </p:nvSpPr>
        <p:spPr/>
        <p:txBody>
          <a:bodyPr/>
          <a:lstStyle/>
          <a:p>
            <a:r>
              <a:rPr lang="en-AU" dirty="0"/>
              <a:t>08.</a:t>
            </a:r>
          </a:p>
        </p:txBody>
      </p:sp>
      <p:sp>
        <p:nvSpPr>
          <p:cNvPr id="23" name="Text Placeholder 22">
            <a:extLst>
              <a:ext uri="{FF2B5EF4-FFF2-40B4-BE49-F238E27FC236}">
                <a16:creationId xmlns:a16="http://schemas.microsoft.com/office/drawing/2014/main" id="{3F9768C9-B203-6912-09D4-A1919461ECED}"/>
              </a:ext>
            </a:extLst>
          </p:cNvPr>
          <p:cNvSpPr>
            <a:spLocks noGrp="1"/>
          </p:cNvSpPr>
          <p:nvPr>
            <p:ph type="body" sz="quarter" idx="32"/>
          </p:nvPr>
        </p:nvSpPr>
        <p:spPr/>
        <p:txBody>
          <a:bodyPr/>
          <a:lstStyle/>
          <a:p>
            <a:r>
              <a:rPr lang="en-AU" dirty="0"/>
              <a:t>09.</a:t>
            </a:r>
          </a:p>
        </p:txBody>
      </p:sp>
      <p:sp>
        <p:nvSpPr>
          <p:cNvPr id="24" name="Text Placeholder 23">
            <a:extLst>
              <a:ext uri="{FF2B5EF4-FFF2-40B4-BE49-F238E27FC236}">
                <a16:creationId xmlns:a16="http://schemas.microsoft.com/office/drawing/2014/main" id="{07BDE438-C903-6BC9-4477-6BFD21A5EDB6}"/>
              </a:ext>
            </a:extLst>
          </p:cNvPr>
          <p:cNvSpPr>
            <a:spLocks noGrp="1"/>
          </p:cNvSpPr>
          <p:nvPr>
            <p:ph type="body" sz="quarter" idx="33"/>
          </p:nvPr>
        </p:nvSpPr>
        <p:spPr/>
        <p:txBody>
          <a:bodyPr/>
          <a:lstStyle/>
          <a:p>
            <a:r>
              <a:rPr lang="en-AU" dirty="0"/>
              <a:t>10.</a:t>
            </a:r>
          </a:p>
        </p:txBody>
      </p:sp>
      <p:sp>
        <p:nvSpPr>
          <p:cNvPr id="25" name="Text Placeholder 24">
            <a:extLst>
              <a:ext uri="{FF2B5EF4-FFF2-40B4-BE49-F238E27FC236}">
                <a16:creationId xmlns:a16="http://schemas.microsoft.com/office/drawing/2014/main" id="{1536F792-B8F7-7CBE-50E5-D9CDB9E65EB4}"/>
              </a:ext>
            </a:extLst>
          </p:cNvPr>
          <p:cNvSpPr>
            <a:spLocks noGrp="1"/>
          </p:cNvSpPr>
          <p:nvPr>
            <p:ph type="body" sz="quarter" idx="34"/>
          </p:nvPr>
        </p:nvSpPr>
        <p:spPr/>
        <p:txBody>
          <a:bodyPr/>
          <a:lstStyle/>
          <a:p>
            <a:r>
              <a:rPr lang="en-AU" dirty="0"/>
              <a:t>11.</a:t>
            </a:r>
          </a:p>
        </p:txBody>
      </p:sp>
      <p:sp>
        <p:nvSpPr>
          <p:cNvPr id="26" name="Text Placeholder 25">
            <a:extLst>
              <a:ext uri="{FF2B5EF4-FFF2-40B4-BE49-F238E27FC236}">
                <a16:creationId xmlns:a16="http://schemas.microsoft.com/office/drawing/2014/main" id="{87D6B441-4FF7-A564-5281-CC245F9ECC8E}"/>
              </a:ext>
            </a:extLst>
          </p:cNvPr>
          <p:cNvSpPr>
            <a:spLocks noGrp="1"/>
          </p:cNvSpPr>
          <p:nvPr>
            <p:ph type="body" sz="quarter" idx="35"/>
          </p:nvPr>
        </p:nvSpPr>
        <p:spPr/>
        <p:txBody>
          <a:bodyPr/>
          <a:lstStyle/>
          <a:p>
            <a:r>
              <a:rPr lang="en-AU" dirty="0"/>
              <a:t>12.</a:t>
            </a:r>
          </a:p>
        </p:txBody>
      </p:sp>
      <p:sp>
        <p:nvSpPr>
          <p:cNvPr id="39" name="Text Placeholder 38">
            <a:extLst>
              <a:ext uri="{FF2B5EF4-FFF2-40B4-BE49-F238E27FC236}">
                <a16:creationId xmlns:a16="http://schemas.microsoft.com/office/drawing/2014/main" id="{FA7B89ED-1140-F2B3-AF9B-D46791BEC2F4}"/>
              </a:ext>
            </a:extLst>
          </p:cNvPr>
          <p:cNvSpPr>
            <a:spLocks noGrp="1"/>
          </p:cNvSpPr>
          <p:nvPr>
            <p:ph type="body" sz="quarter" idx="62"/>
          </p:nvPr>
        </p:nvSpPr>
        <p:spPr/>
        <p:txBody>
          <a:bodyPr/>
          <a:lstStyle/>
          <a:p>
            <a:endParaRPr lang="en-AU"/>
          </a:p>
        </p:txBody>
      </p:sp>
      <p:sp>
        <p:nvSpPr>
          <p:cNvPr id="40" name="Text Placeholder 39">
            <a:extLst>
              <a:ext uri="{FF2B5EF4-FFF2-40B4-BE49-F238E27FC236}">
                <a16:creationId xmlns:a16="http://schemas.microsoft.com/office/drawing/2014/main" id="{F98715AA-3EB1-4897-64BE-937CD7809298}"/>
              </a:ext>
            </a:extLst>
          </p:cNvPr>
          <p:cNvSpPr>
            <a:spLocks noGrp="1"/>
          </p:cNvSpPr>
          <p:nvPr>
            <p:ph type="body" sz="quarter" idx="63"/>
          </p:nvPr>
        </p:nvSpPr>
        <p:spPr/>
        <p:txBody>
          <a:bodyPr/>
          <a:lstStyle/>
          <a:p>
            <a:endParaRPr lang="en-AU"/>
          </a:p>
        </p:txBody>
      </p:sp>
      <p:sp>
        <p:nvSpPr>
          <p:cNvPr id="41" name="Text Placeholder 40">
            <a:extLst>
              <a:ext uri="{FF2B5EF4-FFF2-40B4-BE49-F238E27FC236}">
                <a16:creationId xmlns:a16="http://schemas.microsoft.com/office/drawing/2014/main" id="{22E62CD0-2226-A4D9-BE7D-C5CEB7BF7DD7}"/>
              </a:ext>
            </a:extLst>
          </p:cNvPr>
          <p:cNvSpPr>
            <a:spLocks noGrp="1"/>
          </p:cNvSpPr>
          <p:nvPr>
            <p:ph type="body" sz="quarter" idx="64"/>
          </p:nvPr>
        </p:nvSpPr>
        <p:spPr/>
        <p:txBody>
          <a:bodyPr/>
          <a:lstStyle/>
          <a:p>
            <a:endParaRPr lang="en-AU"/>
          </a:p>
        </p:txBody>
      </p:sp>
      <p:sp>
        <p:nvSpPr>
          <p:cNvPr id="42" name="Text Placeholder 41">
            <a:extLst>
              <a:ext uri="{FF2B5EF4-FFF2-40B4-BE49-F238E27FC236}">
                <a16:creationId xmlns:a16="http://schemas.microsoft.com/office/drawing/2014/main" id="{58CB6CD1-5696-8E8B-2F77-0B94284564D0}"/>
              </a:ext>
            </a:extLst>
          </p:cNvPr>
          <p:cNvSpPr>
            <a:spLocks noGrp="1"/>
          </p:cNvSpPr>
          <p:nvPr>
            <p:ph type="body" sz="quarter" idx="65"/>
          </p:nvPr>
        </p:nvSpPr>
        <p:spPr/>
        <p:txBody>
          <a:bodyPr/>
          <a:lstStyle/>
          <a:p>
            <a:endParaRPr lang="en-AU"/>
          </a:p>
        </p:txBody>
      </p:sp>
      <p:sp>
        <p:nvSpPr>
          <p:cNvPr id="43" name="Text Placeholder 42">
            <a:extLst>
              <a:ext uri="{FF2B5EF4-FFF2-40B4-BE49-F238E27FC236}">
                <a16:creationId xmlns:a16="http://schemas.microsoft.com/office/drawing/2014/main" id="{E06A601B-C9DF-E1D6-2837-586D895745FF}"/>
              </a:ext>
            </a:extLst>
          </p:cNvPr>
          <p:cNvSpPr>
            <a:spLocks noGrp="1"/>
          </p:cNvSpPr>
          <p:nvPr>
            <p:ph type="body" sz="quarter" idx="66"/>
          </p:nvPr>
        </p:nvSpPr>
        <p:spPr/>
        <p:txBody>
          <a:bodyPr/>
          <a:lstStyle/>
          <a:p>
            <a:endParaRPr lang="en-AU"/>
          </a:p>
        </p:txBody>
      </p:sp>
      <p:sp>
        <p:nvSpPr>
          <p:cNvPr id="44" name="Text Placeholder 43">
            <a:extLst>
              <a:ext uri="{FF2B5EF4-FFF2-40B4-BE49-F238E27FC236}">
                <a16:creationId xmlns:a16="http://schemas.microsoft.com/office/drawing/2014/main" id="{B79C8ECB-C7B6-BFAD-002C-A6D44BE6B950}"/>
              </a:ext>
            </a:extLst>
          </p:cNvPr>
          <p:cNvSpPr>
            <a:spLocks noGrp="1"/>
          </p:cNvSpPr>
          <p:nvPr>
            <p:ph type="body" sz="quarter" idx="67"/>
          </p:nvPr>
        </p:nvSpPr>
        <p:spPr/>
        <p:txBody>
          <a:bodyPr/>
          <a:lstStyle/>
          <a:p>
            <a:endParaRPr lang="en-AU"/>
          </a:p>
        </p:txBody>
      </p:sp>
      <p:sp>
        <p:nvSpPr>
          <p:cNvPr id="45" name="Text Placeholder 44">
            <a:extLst>
              <a:ext uri="{FF2B5EF4-FFF2-40B4-BE49-F238E27FC236}">
                <a16:creationId xmlns:a16="http://schemas.microsoft.com/office/drawing/2014/main" id="{76B5DC52-48B4-FD09-2BC2-AA039C2CB364}"/>
              </a:ext>
            </a:extLst>
          </p:cNvPr>
          <p:cNvSpPr>
            <a:spLocks noGrp="1"/>
          </p:cNvSpPr>
          <p:nvPr>
            <p:ph type="body" sz="quarter" idx="68"/>
          </p:nvPr>
        </p:nvSpPr>
        <p:spPr/>
        <p:txBody>
          <a:bodyPr/>
          <a:lstStyle/>
          <a:p>
            <a:endParaRPr lang="en-AU"/>
          </a:p>
        </p:txBody>
      </p:sp>
      <p:sp>
        <p:nvSpPr>
          <p:cNvPr id="46" name="Text Placeholder 45">
            <a:extLst>
              <a:ext uri="{FF2B5EF4-FFF2-40B4-BE49-F238E27FC236}">
                <a16:creationId xmlns:a16="http://schemas.microsoft.com/office/drawing/2014/main" id="{0380D2F0-376C-C404-AA65-EA874A0B86DA}"/>
              </a:ext>
            </a:extLst>
          </p:cNvPr>
          <p:cNvSpPr>
            <a:spLocks noGrp="1"/>
          </p:cNvSpPr>
          <p:nvPr>
            <p:ph type="body" sz="quarter" idx="69"/>
          </p:nvPr>
        </p:nvSpPr>
        <p:spPr/>
        <p:txBody>
          <a:bodyPr/>
          <a:lstStyle/>
          <a:p>
            <a:endParaRPr lang="en-AU"/>
          </a:p>
        </p:txBody>
      </p:sp>
      <p:sp>
        <p:nvSpPr>
          <p:cNvPr id="47" name="Text Placeholder 46">
            <a:extLst>
              <a:ext uri="{FF2B5EF4-FFF2-40B4-BE49-F238E27FC236}">
                <a16:creationId xmlns:a16="http://schemas.microsoft.com/office/drawing/2014/main" id="{C18C84DC-2461-0674-9007-8D190AC2BEDE}"/>
              </a:ext>
            </a:extLst>
          </p:cNvPr>
          <p:cNvSpPr>
            <a:spLocks noGrp="1"/>
          </p:cNvSpPr>
          <p:nvPr>
            <p:ph type="body" sz="quarter" idx="70"/>
          </p:nvPr>
        </p:nvSpPr>
        <p:spPr/>
        <p:txBody>
          <a:bodyPr/>
          <a:lstStyle/>
          <a:p>
            <a:endParaRPr lang="en-AU"/>
          </a:p>
        </p:txBody>
      </p:sp>
      <p:sp>
        <p:nvSpPr>
          <p:cNvPr id="48" name="Text Placeholder 47">
            <a:extLst>
              <a:ext uri="{FF2B5EF4-FFF2-40B4-BE49-F238E27FC236}">
                <a16:creationId xmlns:a16="http://schemas.microsoft.com/office/drawing/2014/main" id="{BE08704A-9740-54B9-EE49-727C7299F88A}"/>
              </a:ext>
            </a:extLst>
          </p:cNvPr>
          <p:cNvSpPr>
            <a:spLocks noGrp="1"/>
          </p:cNvSpPr>
          <p:nvPr>
            <p:ph type="body" sz="quarter" idx="71"/>
          </p:nvPr>
        </p:nvSpPr>
        <p:spPr/>
        <p:txBody>
          <a:bodyPr/>
          <a:lstStyle/>
          <a:p>
            <a:endParaRPr lang="en-AU"/>
          </a:p>
        </p:txBody>
      </p:sp>
      <p:sp>
        <p:nvSpPr>
          <p:cNvPr id="49" name="Text Placeholder 48">
            <a:extLst>
              <a:ext uri="{FF2B5EF4-FFF2-40B4-BE49-F238E27FC236}">
                <a16:creationId xmlns:a16="http://schemas.microsoft.com/office/drawing/2014/main" id="{D9740C7D-D7CD-AD2D-97C6-D223222CCE66}"/>
              </a:ext>
            </a:extLst>
          </p:cNvPr>
          <p:cNvSpPr>
            <a:spLocks noGrp="1"/>
          </p:cNvSpPr>
          <p:nvPr>
            <p:ph type="body" sz="quarter" idx="72"/>
          </p:nvPr>
        </p:nvSpPr>
        <p:spPr/>
        <p:txBody>
          <a:bodyPr/>
          <a:lstStyle/>
          <a:p>
            <a:endParaRPr lang="en-AU"/>
          </a:p>
        </p:txBody>
      </p:sp>
      <p:sp>
        <p:nvSpPr>
          <p:cNvPr id="50" name="Text Placeholder 49">
            <a:extLst>
              <a:ext uri="{FF2B5EF4-FFF2-40B4-BE49-F238E27FC236}">
                <a16:creationId xmlns:a16="http://schemas.microsoft.com/office/drawing/2014/main" id="{28E4AE8D-60F6-985B-C515-7604874F371C}"/>
              </a:ext>
            </a:extLst>
          </p:cNvPr>
          <p:cNvSpPr>
            <a:spLocks noGrp="1"/>
          </p:cNvSpPr>
          <p:nvPr>
            <p:ph type="body" sz="quarter" idx="73"/>
          </p:nvPr>
        </p:nvSpPr>
        <p:spPr/>
        <p:txBody>
          <a:bodyPr/>
          <a:lstStyle/>
          <a:p>
            <a:endParaRPr lang="en-AU"/>
          </a:p>
        </p:txBody>
      </p:sp>
      <p:sp>
        <p:nvSpPr>
          <p:cNvPr id="27" name="Footer Placeholder 26">
            <a:extLst>
              <a:ext uri="{FF2B5EF4-FFF2-40B4-BE49-F238E27FC236}">
                <a16:creationId xmlns:a16="http://schemas.microsoft.com/office/drawing/2014/main" id="{9D4423EF-71CF-4C8D-0FF1-B77452F41472}"/>
              </a:ext>
            </a:extLst>
          </p:cNvPr>
          <p:cNvSpPr>
            <a:spLocks noGrp="1"/>
          </p:cNvSpPr>
          <p:nvPr>
            <p:ph type="ftr" sz="quarter" idx="10"/>
          </p:nvPr>
        </p:nvSpPr>
        <p:spPr/>
        <p:txBody>
          <a:bodyPr/>
          <a:lstStyle/>
          <a:p>
            <a:r>
              <a:rPr lang="en-AU"/>
              <a:t>Presentation title goes here</a:t>
            </a:r>
            <a:endParaRPr lang="en-AU" dirty="0"/>
          </a:p>
        </p:txBody>
      </p:sp>
      <p:sp>
        <p:nvSpPr>
          <p:cNvPr id="28" name="Slide Number Placeholder 27">
            <a:extLst>
              <a:ext uri="{FF2B5EF4-FFF2-40B4-BE49-F238E27FC236}">
                <a16:creationId xmlns:a16="http://schemas.microsoft.com/office/drawing/2014/main" id="{D8F47D40-7C5A-600C-DC0B-DC29A17BCFE2}"/>
              </a:ext>
            </a:extLst>
          </p:cNvPr>
          <p:cNvSpPr>
            <a:spLocks noGrp="1"/>
          </p:cNvSpPr>
          <p:nvPr>
            <p:ph type="sldNum" sz="quarter" idx="11"/>
          </p:nvPr>
        </p:nvSpPr>
        <p:spPr/>
        <p:txBody>
          <a:bodyPr/>
          <a:lstStyle/>
          <a:p>
            <a:fld id="{7358F1CF-39AF-46DE-B4E5-5FCC7D3E4E8E}" type="slidenum">
              <a:rPr lang="en-AU" smtClean="0"/>
              <a:pPr/>
              <a:t>5</a:t>
            </a:fld>
            <a:endParaRPr lang="en-AU"/>
          </a:p>
        </p:txBody>
      </p:sp>
    </p:spTree>
    <p:extLst>
      <p:ext uri="{BB962C8B-B14F-4D97-AF65-F5344CB8AC3E}">
        <p14:creationId xmlns:p14="http://schemas.microsoft.com/office/powerpoint/2010/main" val="343308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0ADF7A3A-B379-19DB-6A01-1197902CF89F}"/>
              </a:ext>
            </a:extLst>
          </p:cNvPr>
          <p:cNvSpPr>
            <a:spLocks noGrp="1"/>
          </p:cNvSpPr>
          <p:nvPr>
            <p:ph sz="quarter" idx="12"/>
          </p:nvPr>
        </p:nvSpPr>
        <p:spPr/>
        <p:txBody>
          <a:bodyPr>
            <a:noAutofit/>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p>
          <a:p>
            <a:pPr lvl="3"/>
            <a:r>
              <a:rPr lang="de-DE" dirty="0"/>
              <a:t>Bullet 2 Nulla consequat massa quis enim. Donec pede justo, fringilla vel, aliquet nec, vulputate eget, arcu. Lorem ipsum dolor sit amet, consectetuer adipiscing elit. </a:t>
            </a:r>
          </a:p>
          <a:p>
            <a:pPr lvl="3"/>
            <a:r>
              <a:rPr lang="de-DE" dirty="0"/>
              <a:t>Bullet 2 Lorem ipsum dolor sit amet, consectetuer adipiscing elit. Aenean commodo ligula eget dolor. Aenean massa. Cum sociis natoque penatibus et magnis dis parturient montes, nascetur ridiculus mus. </a:t>
            </a:r>
          </a:p>
          <a:p>
            <a:pPr lvl="3"/>
            <a:r>
              <a:rPr lang="de-DE" dirty="0"/>
              <a:t>Bullet 2 Lorem ipsum dolor sit amet, consectetuer adipiscing elit. Aenean commodo ligula eget dolor. Aenean massa. Cum sociis natoque penatibus et magnis dis parturient montes, nascetur ridiculus mus. </a:t>
            </a:r>
          </a:p>
          <a:p>
            <a:pPr lvl="4"/>
            <a:r>
              <a:rPr lang="de-DE" dirty="0"/>
              <a:t>Source</a:t>
            </a:r>
          </a:p>
          <a:p>
            <a:pPr lvl="3"/>
            <a:endParaRPr lang="de-DE" dirty="0"/>
          </a:p>
          <a:p>
            <a:endParaRPr lang="en-AU" dirty="0"/>
          </a:p>
        </p:txBody>
      </p:sp>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p:txBody>
          <a:bodyPr>
            <a:noAutofit/>
          </a:bodyPr>
          <a:lstStyle/>
          <a:p>
            <a:r>
              <a:rPr lang="en-AU" dirty="0"/>
              <a:t>Subtitle</a:t>
            </a:r>
          </a:p>
        </p:txBody>
      </p:sp>
      <p:sp>
        <p:nvSpPr>
          <p:cNvPr id="5" name="Footer Placeholder 4">
            <a:extLst>
              <a:ext uri="{FF2B5EF4-FFF2-40B4-BE49-F238E27FC236}">
                <a16:creationId xmlns:a16="http://schemas.microsoft.com/office/drawing/2014/main" id="{5CCE5C10-362A-C206-B825-967C655C1B19}"/>
              </a:ext>
            </a:extLst>
          </p:cNvPr>
          <p:cNvSpPr>
            <a:spLocks noGrp="1"/>
          </p:cNvSpPr>
          <p:nvPr>
            <p:ph type="ftr" sz="quarter" idx="10"/>
          </p:nvPr>
        </p:nvSpPr>
        <p:spPr/>
        <p:txBody>
          <a:body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C8C1A5E9-6150-8DAD-8138-B3DF59C63B48}"/>
              </a:ext>
            </a:extLst>
          </p:cNvPr>
          <p:cNvSpPr>
            <a:spLocks noGrp="1"/>
          </p:cNvSpPr>
          <p:nvPr>
            <p:ph type="sldNum" sz="quarter" idx="11"/>
          </p:nvPr>
        </p:nvSpPr>
        <p:spPr/>
        <p:txBody>
          <a:bodyPr/>
          <a:lstStyle/>
          <a:p>
            <a:fld id="{7358F1CF-39AF-46DE-B4E5-5FCC7D3E4E8E}" type="slidenum">
              <a:rPr lang="en-AU" smtClean="0"/>
              <a:pPr/>
              <a:t>6</a:t>
            </a:fld>
            <a:endParaRPr lang="en-AU"/>
          </a:p>
        </p:txBody>
      </p:sp>
    </p:spTree>
    <p:extLst>
      <p:ext uri="{BB962C8B-B14F-4D97-AF65-F5344CB8AC3E}">
        <p14:creationId xmlns:p14="http://schemas.microsoft.com/office/powerpoint/2010/main" val="152247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0ADF7A3A-B379-19DB-6A01-1197902CF89F}"/>
              </a:ext>
            </a:extLst>
          </p:cNvPr>
          <p:cNvSpPr>
            <a:spLocks noGrp="1"/>
          </p:cNvSpPr>
          <p:nvPr>
            <p:ph sz="quarter" idx="12"/>
          </p:nvPr>
        </p:nvSpPr>
        <p:spPr>
          <a:xfrm>
            <a:off x="709613" y="1952625"/>
            <a:ext cx="5040000" cy="4173538"/>
          </a:xfrm>
        </p:spPr>
        <p:txBody>
          <a:bodyPr>
            <a:noAutofit/>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p>
          <a:p>
            <a:pPr lvl="3"/>
            <a:r>
              <a:rPr lang="de-DE" dirty="0"/>
              <a:t>Bullet 2 Nulla consequat massa quis enim. Donec pede justo, fringilla vel, aliquet nec, vulputate eget, arcu. Lorem ipsum dolor sit amet, consectetuer adipiscing elit. </a:t>
            </a:r>
          </a:p>
          <a:p>
            <a:pPr lvl="3"/>
            <a:r>
              <a:rPr lang="de-DE" dirty="0"/>
              <a:t>Bullet 2 Lorem ipsum dolor sit amet, consectetuer adipiscing elit. Aenean commodo ligula eget dolor. Aenean massa. Cum sociis natoque penatibus et magnis dis parturient montes, nascetur mus. </a:t>
            </a:r>
            <a:endParaRPr lang="en-AU" dirty="0"/>
          </a:p>
        </p:txBody>
      </p:sp>
      <p:sp>
        <p:nvSpPr>
          <p:cNvPr id="5" name="Content Placeholder 4">
            <a:extLst>
              <a:ext uri="{FF2B5EF4-FFF2-40B4-BE49-F238E27FC236}">
                <a16:creationId xmlns:a16="http://schemas.microsoft.com/office/drawing/2014/main" id="{F7A18E3A-804D-8EFE-E344-773DC5B0D6A7}"/>
              </a:ext>
            </a:extLst>
          </p:cNvPr>
          <p:cNvSpPr>
            <a:spLocks noGrp="1"/>
          </p:cNvSpPr>
          <p:nvPr>
            <p:ph sz="quarter" idx="14"/>
          </p:nvPr>
        </p:nvSpPr>
        <p:spPr>
          <a:xfrm>
            <a:off x="6123299" y="1952625"/>
            <a:ext cx="5040000" cy="4173538"/>
          </a:xfrm>
        </p:spPr>
        <p:txBody>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p>
          <a:p>
            <a:pPr lvl="3"/>
            <a:r>
              <a:rPr lang="de-DE" dirty="0"/>
              <a:t>Bullet 2 Nulla consequat massa quis enim. Donec pede justo, fringilla vel, aliquet nec, vulputate eget, arcu. Lorem ipsum dolor sit amet, consectetuer adipiscing elit. </a:t>
            </a:r>
          </a:p>
          <a:p>
            <a:pPr lvl="3"/>
            <a:r>
              <a:rPr lang="de-DE" dirty="0"/>
              <a:t>Bullet 2 Lorem ipsum dolor sit amet, consectetuer adipiscing elit. Aenean commodo ligula eget dolor. Aenean massa. Cum sociis natoque penatibus et magnis dis parturient montes, nascetur mus. </a:t>
            </a:r>
            <a:endParaRPr lang="en-AU" dirty="0"/>
          </a:p>
        </p:txBody>
      </p:sp>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a:xfrm>
            <a:off x="709613" y="1047750"/>
            <a:ext cx="10453687" cy="323850"/>
          </a:xfrm>
        </p:spPr>
        <p:txBody>
          <a:bodyPr>
            <a:noAutofit/>
          </a:bodyPr>
          <a:lstStyle/>
          <a:p>
            <a:r>
              <a:rPr lang="en-AU" dirty="0"/>
              <a:t>Subtitle</a:t>
            </a:r>
          </a:p>
        </p:txBody>
      </p:sp>
      <p:sp>
        <p:nvSpPr>
          <p:cNvPr id="6" name="Footer Placeholder 5">
            <a:extLst>
              <a:ext uri="{FF2B5EF4-FFF2-40B4-BE49-F238E27FC236}">
                <a16:creationId xmlns:a16="http://schemas.microsoft.com/office/drawing/2014/main" id="{2C53BD20-46CB-9EE8-E942-663B7EA9D1B6}"/>
              </a:ext>
            </a:extLst>
          </p:cNvPr>
          <p:cNvSpPr>
            <a:spLocks noGrp="1"/>
          </p:cNvSpPr>
          <p:nvPr>
            <p:ph type="ftr" sz="quarter" idx="10"/>
          </p:nvPr>
        </p:nvSpPr>
        <p:spPr/>
        <p:txBody>
          <a:bodyPr/>
          <a:lstStyle/>
          <a:p>
            <a:r>
              <a:rPr lang="en-AU"/>
              <a:t>Presentation title goes here</a:t>
            </a:r>
            <a:endParaRPr lang="en-AU" dirty="0"/>
          </a:p>
        </p:txBody>
      </p:sp>
      <p:sp>
        <p:nvSpPr>
          <p:cNvPr id="7" name="Slide Number Placeholder 6">
            <a:extLst>
              <a:ext uri="{FF2B5EF4-FFF2-40B4-BE49-F238E27FC236}">
                <a16:creationId xmlns:a16="http://schemas.microsoft.com/office/drawing/2014/main" id="{0EB03BA9-FA56-60C8-0DE0-E7F778DE2C4E}"/>
              </a:ext>
            </a:extLst>
          </p:cNvPr>
          <p:cNvSpPr>
            <a:spLocks noGrp="1"/>
          </p:cNvSpPr>
          <p:nvPr>
            <p:ph type="sldNum" sz="quarter" idx="11"/>
          </p:nvPr>
        </p:nvSpPr>
        <p:spPr/>
        <p:txBody>
          <a:bodyPr/>
          <a:lstStyle/>
          <a:p>
            <a:fld id="{7358F1CF-39AF-46DE-B4E5-5FCC7D3E4E8E}" type="slidenum">
              <a:rPr lang="en-AU" smtClean="0"/>
              <a:pPr/>
              <a:t>7</a:t>
            </a:fld>
            <a:endParaRPr lang="en-AU"/>
          </a:p>
        </p:txBody>
      </p:sp>
    </p:spTree>
    <p:extLst>
      <p:ext uri="{BB962C8B-B14F-4D97-AF65-F5344CB8AC3E}">
        <p14:creationId xmlns:p14="http://schemas.microsoft.com/office/powerpoint/2010/main" val="504461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a:xfrm>
            <a:off x="709667" y="723901"/>
            <a:ext cx="10466333" cy="324000"/>
          </a:xfrm>
        </p:spPr>
        <p:txBody>
          <a:bodyPr/>
          <a:lstStyle/>
          <a:p>
            <a:r>
              <a:rPr lang="en-AU" dirty="0"/>
              <a:t>Title</a:t>
            </a:r>
          </a:p>
        </p:txBody>
      </p:sp>
      <p:sp>
        <p:nvSpPr>
          <p:cNvPr id="3" name="Content Placeholder 2">
            <a:extLst>
              <a:ext uri="{FF2B5EF4-FFF2-40B4-BE49-F238E27FC236}">
                <a16:creationId xmlns:a16="http://schemas.microsoft.com/office/drawing/2014/main" id="{0ADF7A3A-B379-19DB-6A01-1197902CF89F}"/>
              </a:ext>
            </a:extLst>
          </p:cNvPr>
          <p:cNvSpPr>
            <a:spLocks noGrp="1"/>
          </p:cNvSpPr>
          <p:nvPr>
            <p:ph sz="quarter" idx="12"/>
          </p:nvPr>
        </p:nvSpPr>
        <p:spPr>
          <a:xfrm>
            <a:off x="709613" y="1952625"/>
            <a:ext cx="5040000" cy="4173538"/>
          </a:xfrm>
        </p:spPr>
        <p:txBody>
          <a:bodyPr>
            <a:noAutofit/>
          </a:bodyPr>
          <a:lstStyle/>
          <a:p>
            <a:r>
              <a:rPr lang="da-DK" dirty="0"/>
              <a:t>Subheading</a:t>
            </a:r>
          </a:p>
          <a:p>
            <a:pPr lvl="1"/>
            <a:r>
              <a:rPr lang="de-DE" dirty="0"/>
              <a:t>Body text Lorem ipsum dolor sit amet, consectetuer adipiscing elit. Aenean commodo ligula eget dolor. Aenean massa. Cum sociis natoque penatibus et magnis dis parturient montes, nascetur ridiculus mus.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p>
          <a:p>
            <a:pPr lvl="3"/>
            <a:r>
              <a:rPr lang="de-DE" dirty="0"/>
              <a:t>Bullet 2 Nulla consequat massa quis enim. Donec pede justo, fringilla vel, aliquet nec, vulputate eget, arcu. Lorem ipsum dolor sit amet, consectetuer adipiscing elit. </a:t>
            </a:r>
          </a:p>
          <a:p>
            <a:pPr lvl="3"/>
            <a:r>
              <a:rPr lang="de-DE" dirty="0"/>
              <a:t>Bullet 2 Lorem ipsum dolor sit amet, consectetuer adipiscing elit. Aenean commodo ligula eget dolor. Aenean massa. Cum sociis natoque penatibus et magnis dis parturient montes, nascetur mus. </a:t>
            </a:r>
            <a:endParaRPr lang="en-AU" dirty="0"/>
          </a:p>
        </p:txBody>
      </p:sp>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a:xfrm>
            <a:off x="709613" y="1047750"/>
            <a:ext cx="10453687" cy="323850"/>
          </a:xfrm>
        </p:spPr>
        <p:txBody>
          <a:bodyPr>
            <a:noAutofit/>
          </a:bodyPr>
          <a:lstStyle/>
          <a:p>
            <a:r>
              <a:rPr lang="en-AU" dirty="0"/>
              <a:t>Subtitle</a:t>
            </a:r>
          </a:p>
        </p:txBody>
      </p:sp>
      <p:graphicFrame>
        <p:nvGraphicFramePr>
          <p:cNvPr id="10" name="Fußzeile 9pt">
            <a:extLst>
              <a:ext uri="{FF2B5EF4-FFF2-40B4-BE49-F238E27FC236}">
                <a16:creationId xmlns:a16="http://schemas.microsoft.com/office/drawing/2014/main" id="{0BEB7155-7E99-B67B-78EC-9A7E6EE0E74B}"/>
              </a:ext>
            </a:extLst>
          </p:cNvPr>
          <p:cNvGraphicFramePr>
            <a:graphicFrameLocks noGrp="1"/>
          </p:cNvGraphicFramePr>
          <p:nvPr>
            <p:ph sz="quarter" idx="14"/>
            <p:custDataLst>
              <p:tags r:id="rId1"/>
            </p:custDataLst>
            <p:extLst>
              <p:ext uri="{D42A27DB-BD31-4B8C-83A1-F6EECF244321}">
                <p14:modId xmlns:p14="http://schemas.microsoft.com/office/powerpoint/2010/main" val="4125800643"/>
              </p:ext>
            </p:extLst>
          </p:nvPr>
        </p:nvGraphicFramePr>
        <p:xfrm>
          <a:off x="6122988" y="1952625"/>
          <a:ext cx="5040312" cy="4173540"/>
        </p:xfrm>
        <a:graphic>
          <a:graphicData uri="http://schemas.openxmlformats.org/drawingml/2006/table">
            <a:tbl>
              <a:tblPr firstRow="1">
                <a:tableStyleId>{68D230F3-CF80-4859-8CE7-A43EE81993B5}</a:tableStyleId>
              </a:tblPr>
              <a:tblGrid>
                <a:gridCol w="1680104">
                  <a:extLst>
                    <a:ext uri="{9D8B030D-6E8A-4147-A177-3AD203B41FA5}">
                      <a16:colId xmlns:a16="http://schemas.microsoft.com/office/drawing/2014/main" val="2522202568"/>
                    </a:ext>
                  </a:extLst>
                </a:gridCol>
                <a:gridCol w="1680104">
                  <a:extLst>
                    <a:ext uri="{9D8B030D-6E8A-4147-A177-3AD203B41FA5}">
                      <a16:colId xmlns:a16="http://schemas.microsoft.com/office/drawing/2014/main" val="3304498617"/>
                    </a:ext>
                  </a:extLst>
                </a:gridCol>
                <a:gridCol w="1680104">
                  <a:extLst>
                    <a:ext uri="{9D8B030D-6E8A-4147-A177-3AD203B41FA5}">
                      <a16:colId xmlns:a16="http://schemas.microsoft.com/office/drawing/2014/main" val="4128315522"/>
                    </a:ext>
                  </a:extLst>
                </a:gridCol>
              </a:tblGrid>
              <a:tr h="417354">
                <a:tc>
                  <a:txBody>
                    <a:bodyPr/>
                    <a:lstStyle/>
                    <a:p>
                      <a:pPr marL="0" algn="l"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US" sz="1200" b="1" kern="1200" cap="none" baseline="0" dirty="0">
                          <a:solidFill>
                            <a:schemeClr val="tx1"/>
                          </a:solidFill>
                          <a:latin typeface="+mn-lt"/>
                          <a:ea typeface="+mn-ea"/>
                          <a:cs typeface="+mn-cs"/>
                        </a:rPr>
                        <a:t>Heading</a:t>
                      </a:r>
                    </a:p>
                  </a:txBody>
                  <a:tcPr marL="92193" marR="92193" marT="0">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56006"/>
                  </a:ext>
                </a:extLst>
              </a:tr>
              <a:tr h="417354">
                <a:tc>
                  <a:txBody>
                    <a:bodyPr/>
                    <a:lstStyle/>
                    <a:p>
                      <a:r>
                        <a:rPr lang="en-US" sz="1200" b="1" dirty="0">
                          <a:solidFill>
                            <a:schemeClr val="tx1"/>
                          </a:solidFill>
                          <a:latin typeface="+mn-lt"/>
                        </a:rPr>
                        <a:t>Lorem ipsum</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dirty="0">
                          <a:solidFill>
                            <a:schemeClr val="tx1"/>
                          </a:solidFill>
                          <a:latin typeface="+mn-lt"/>
                        </a:rPr>
                        <a:t>$###,###</a:t>
                      </a: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92193" marR="92193"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811309"/>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396720"/>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4709291"/>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162687"/>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4652061"/>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87986"/>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8559862"/>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Lorem ipsum</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6811234"/>
                  </a:ext>
                </a:extLst>
              </a:tr>
              <a:tr h="417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Total</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a:t>
                      </a:r>
                    </a:p>
                  </a:txBody>
                  <a:tcPr marL="92193" marR="92193" anchor="ctr">
                    <a:lnL>
                      <a:noFill/>
                    </a:lnL>
                    <a:lnR>
                      <a:noFill/>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33483222"/>
                  </a:ext>
                </a:extLst>
              </a:tr>
            </a:tbl>
          </a:graphicData>
        </a:graphic>
      </p:graphicFrame>
      <p:sp>
        <p:nvSpPr>
          <p:cNvPr id="5" name="Footer Placeholder 4">
            <a:extLst>
              <a:ext uri="{FF2B5EF4-FFF2-40B4-BE49-F238E27FC236}">
                <a16:creationId xmlns:a16="http://schemas.microsoft.com/office/drawing/2014/main" id="{1039413B-4166-CF6B-D0B2-28DDD4CEB506}"/>
              </a:ext>
            </a:extLst>
          </p:cNvPr>
          <p:cNvSpPr>
            <a:spLocks noGrp="1"/>
          </p:cNvSpPr>
          <p:nvPr>
            <p:ph type="ftr" sz="quarter" idx="10"/>
          </p:nvPr>
        </p:nvSpPr>
        <p:spPr/>
        <p:txBody>
          <a:bodyPr/>
          <a:lstStyle/>
          <a:p>
            <a:r>
              <a:rPr lang="en-AU"/>
              <a:t>Presentation title goes here</a:t>
            </a:r>
            <a:endParaRPr lang="en-AU" dirty="0"/>
          </a:p>
        </p:txBody>
      </p:sp>
      <p:sp>
        <p:nvSpPr>
          <p:cNvPr id="6" name="Slide Number Placeholder 5">
            <a:extLst>
              <a:ext uri="{FF2B5EF4-FFF2-40B4-BE49-F238E27FC236}">
                <a16:creationId xmlns:a16="http://schemas.microsoft.com/office/drawing/2014/main" id="{A5BF2124-6E4A-0D57-0050-C406F74C3F93}"/>
              </a:ext>
            </a:extLst>
          </p:cNvPr>
          <p:cNvSpPr>
            <a:spLocks noGrp="1"/>
          </p:cNvSpPr>
          <p:nvPr>
            <p:ph type="sldNum" sz="quarter" idx="11"/>
          </p:nvPr>
        </p:nvSpPr>
        <p:spPr/>
        <p:txBody>
          <a:bodyPr/>
          <a:lstStyle/>
          <a:p>
            <a:fld id="{7358F1CF-39AF-46DE-B4E5-5FCC7D3E4E8E}" type="slidenum">
              <a:rPr lang="en-AU" smtClean="0"/>
              <a:pPr/>
              <a:t>8</a:t>
            </a:fld>
            <a:endParaRPr lang="en-AU"/>
          </a:p>
        </p:txBody>
      </p:sp>
    </p:spTree>
    <p:extLst>
      <p:ext uri="{BB962C8B-B14F-4D97-AF65-F5344CB8AC3E}">
        <p14:creationId xmlns:p14="http://schemas.microsoft.com/office/powerpoint/2010/main" val="429362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5EED-3E02-5DCE-D71D-2E5D2AE378E1}"/>
              </a:ext>
            </a:extLst>
          </p:cNvPr>
          <p:cNvSpPr>
            <a:spLocks noGrp="1"/>
          </p:cNvSpPr>
          <p:nvPr>
            <p:ph type="title"/>
          </p:nvPr>
        </p:nvSpPr>
        <p:spPr/>
        <p:txBody>
          <a:bodyPr/>
          <a:lstStyle/>
          <a:p>
            <a:r>
              <a:rPr lang="en-AU" dirty="0"/>
              <a:t>Title</a:t>
            </a:r>
          </a:p>
        </p:txBody>
      </p:sp>
      <p:sp>
        <p:nvSpPr>
          <p:cNvPr id="3" name="Content Placeholder 2">
            <a:extLst>
              <a:ext uri="{FF2B5EF4-FFF2-40B4-BE49-F238E27FC236}">
                <a16:creationId xmlns:a16="http://schemas.microsoft.com/office/drawing/2014/main" id="{0ADF7A3A-B379-19DB-6A01-1197902CF89F}"/>
              </a:ext>
            </a:extLst>
          </p:cNvPr>
          <p:cNvSpPr>
            <a:spLocks noGrp="1"/>
          </p:cNvSpPr>
          <p:nvPr>
            <p:ph sz="quarter" idx="12"/>
          </p:nvPr>
        </p:nvSpPr>
        <p:spPr/>
        <p:txBody>
          <a:bodyPr>
            <a:noAutofit/>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endParaRPr lang="en-AU" dirty="0"/>
          </a:p>
        </p:txBody>
      </p:sp>
      <p:sp>
        <p:nvSpPr>
          <p:cNvPr id="5" name="Content Placeholder 4">
            <a:extLst>
              <a:ext uri="{FF2B5EF4-FFF2-40B4-BE49-F238E27FC236}">
                <a16:creationId xmlns:a16="http://schemas.microsoft.com/office/drawing/2014/main" id="{F7A18E3A-804D-8EFE-E344-773DC5B0D6A7}"/>
              </a:ext>
            </a:extLst>
          </p:cNvPr>
          <p:cNvSpPr>
            <a:spLocks noGrp="1"/>
          </p:cNvSpPr>
          <p:nvPr>
            <p:ph sz="quarter" idx="14"/>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endParaRPr lang="en-AU" dirty="0"/>
          </a:p>
        </p:txBody>
      </p:sp>
      <p:sp>
        <p:nvSpPr>
          <p:cNvPr id="6" name="Content Placeholder 5">
            <a:extLst>
              <a:ext uri="{FF2B5EF4-FFF2-40B4-BE49-F238E27FC236}">
                <a16:creationId xmlns:a16="http://schemas.microsoft.com/office/drawing/2014/main" id="{83746F92-F863-32C2-443A-3F3EA0664DE7}"/>
              </a:ext>
            </a:extLst>
          </p:cNvPr>
          <p:cNvSpPr>
            <a:spLocks noGrp="1"/>
          </p:cNvSpPr>
          <p:nvPr>
            <p:ph sz="quarter" idx="15"/>
          </p:nvPr>
        </p:nvSpPr>
        <p:spPr/>
        <p:txBody>
          <a:bodyPr/>
          <a:lstStyle/>
          <a:p>
            <a:r>
              <a:rPr lang="da-DK" dirty="0"/>
              <a:t>Subheading</a:t>
            </a:r>
          </a:p>
          <a:p>
            <a:pPr lvl="2"/>
            <a:r>
              <a:rPr lang="de-DE" dirty="0"/>
              <a:t>Bullet 1 Nulla consequat massa quis enim. Donec pede justo, fringilla vel, aliquet nec, vulputate eget, arcu. Lorem ipsum dolor sit amet, consectetuer adipiscing elit. </a:t>
            </a:r>
          </a:p>
          <a:p>
            <a:pPr lvl="2"/>
            <a:r>
              <a:rPr lang="de-DE" dirty="0"/>
              <a:t>Bullet 1 Nulla consequat massa quis enim. Donec pede justo, fringilla vel, aliquet nec, vulputate eget, arcu. Lorem ipsum dolor sit amet, consectetuer adipiscing elit. </a:t>
            </a:r>
          </a:p>
          <a:p>
            <a:pPr lvl="2"/>
            <a:r>
              <a:rPr lang="de-DE" dirty="0"/>
              <a:t>Bullet 1 Lorem ipsum dolor sit amet, consectetuer adipiscing elit. Aenean commodo ligula eget dolor. Aenean massa. Cum sociis natoque penatibus et magnis dis parturient montes, nascetur ridiculus mus. </a:t>
            </a:r>
          </a:p>
          <a:p>
            <a:pPr lvl="2"/>
            <a:r>
              <a:rPr lang="de-DE" dirty="0"/>
              <a:t>Bullet 1 Lorem ipsum dolor sit amet, consectetuer adipiscing elit. Aenean commodo ligula eget dolor. Aenean massa. Cum sociis natoque penatibus et magnis dis parturient montes, nascetur ridiculus mus. </a:t>
            </a:r>
            <a:endParaRPr lang="en-AU" dirty="0"/>
          </a:p>
        </p:txBody>
      </p:sp>
      <p:sp>
        <p:nvSpPr>
          <p:cNvPr id="4" name="Text Placeholder 3">
            <a:extLst>
              <a:ext uri="{FF2B5EF4-FFF2-40B4-BE49-F238E27FC236}">
                <a16:creationId xmlns:a16="http://schemas.microsoft.com/office/drawing/2014/main" id="{2F58BC48-7069-60D2-E8FF-543748796CB1}"/>
              </a:ext>
            </a:extLst>
          </p:cNvPr>
          <p:cNvSpPr>
            <a:spLocks noGrp="1"/>
          </p:cNvSpPr>
          <p:nvPr>
            <p:ph type="body" sz="quarter" idx="13"/>
          </p:nvPr>
        </p:nvSpPr>
        <p:spPr>
          <a:xfrm>
            <a:off x="709613" y="1047750"/>
            <a:ext cx="10453687" cy="324000"/>
          </a:xfrm>
        </p:spPr>
        <p:txBody>
          <a:bodyPr>
            <a:noAutofit/>
          </a:bodyPr>
          <a:lstStyle/>
          <a:p>
            <a:r>
              <a:rPr lang="en-AU" dirty="0"/>
              <a:t>Subtitle</a:t>
            </a:r>
          </a:p>
        </p:txBody>
      </p:sp>
      <p:sp>
        <p:nvSpPr>
          <p:cNvPr id="7" name="Footer Placeholder 6">
            <a:extLst>
              <a:ext uri="{FF2B5EF4-FFF2-40B4-BE49-F238E27FC236}">
                <a16:creationId xmlns:a16="http://schemas.microsoft.com/office/drawing/2014/main" id="{F6F076BD-5727-244C-33F3-709245CBF66F}"/>
              </a:ext>
            </a:extLst>
          </p:cNvPr>
          <p:cNvSpPr>
            <a:spLocks noGrp="1"/>
          </p:cNvSpPr>
          <p:nvPr>
            <p:ph type="ftr" sz="quarter" idx="10"/>
          </p:nvPr>
        </p:nvSpPr>
        <p:spPr/>
        <p:txBody>
          <a:bodyPr/>
          <a:lstStyle/>
          <a:p>
            <a:r>
              <a:rPr lang="en-AU"/>
              <a:t>Presentation title goes here</a:t>
            </a:r>
            <a:endParaRPr lang="en-AU" dirty="0"/>
          </a:p>
        </p:txBody>
      </p:sp>
      <p:sp>
        <p:nvSpPr>
          <p:cNvPr id="8" name="Slide Number Placeholder 7">
            <a:extLst>
              <a:ext uri="{FF2B5EF4-FFF2-40B4-BE49-F238E27FC236}">
                <a16:creationId xmlns:a16="http://schemas.microsoft.com/office/drawing/2014/main" id="{E2D2A60C-240E-8DE2-81F3-6A25A410A5F5}"/>
              </a:ext>
            </a:extLst>
          </p:cNvPr>
          <p:cNvSpPr>
            <a:spLocks noGrp="1"/>
          </p:cNvSpPr>
          <p:nvPr>
            <p:ph type="sldNum" sz="quarter" idx="11"/>
          </p:nvPr>
        </p:nvSpPr>
        <p:spPr/>
        <p:txBody>
          <a:bodyPr/>
          <a:lstStyle/>
          <a:p>
            <a:fld id="{7358F1CF-39AF-46DE-B4E5-5FCC7D3E4E8E}" type="slidenum">
              <a:rPr lang="en-AU" smtClean="0"/>
              <a:pPr/>
              <a:t>9</a:t>
            </a:fld>
            <a:endParaRPr lang="en-AU"/>
          </a:p>
        </p:txBody>
      </p:sp>
    </p:spTree>
    <p:extLst>
      <p:ext uri="{BB962C8B-B14F-4D97-AF65-F5344CB8AC3E}">
        <p14:creationId xmlns:p14="http://schemas.microsoft.com/office/powerpoint/2010/main" val="1767301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10.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11.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12.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13.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2.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3.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4.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5.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6.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7.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8.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ags/tag9.xml><?xml version="1.0" encoding="utf-8"?>
<p:tagLst xmlns:a="http://schemas.openxmlformats.org/drawingml/2006/main" xmlns:r="http://schemas.openxmlformats.org/officeDocument/2006/relationships" xmlns:p="http://schemas.openxmlformats.org/presentationml/2006/main">
  <p:tag name="MIO_EKGUID" val="9f40ab2e-75ac-4adb-a6b3-07cdcb849cad"/>
  <p:tag name="MIO_GUID" val="5f2f11a9-6678-46e0-b04b-1d389d2a319c"/>
  <p:tag name="MIO_UPDATE" val="True"/>
  <p:tag name="MIO_VERSION" val="10.03.2020 09:17:58"/>
  <p:tag name="MIO_DBID" val="6C091BB5-E965-4F5D-88FD-1FF4935401D8"/>
  <p:tag name="MIO_LASTDOWNLOADED" val="23.03.2020 16:54:55"/>
  <p:tag name="MIO_OBJECTNAME" val="Fußzeile 9pt"/>
  <p:tag name="MIO_LASTEDITORNAME" val="Tim Türger"/>
</p:tagLst>
</file>

<file path=ppt/theme/theme1.xml><?xml version="1.0" encoding="utf-8"?>
<a:theme xmlns:a="http://schemas.openxmlformats.org/drawingml/2006/main" name="Office Theme">
  <a:themeElements>
    <a:clrScheme name="abd147">
      <a:dk1>
        <a:srgbClr val="000000"/>
      </a:dk1>
      <a:lt1>
        <a:srgbClr val="FFFFFF"/>
      </a:lt1>
      <a:dk2>
        <a:srgbClr val="000000"/>
      </a:dk2>
      <a:lt2>
        <a:srgbClr val="E6E7E8"/>
      </a:lt2>
      <a:accent1>
        <a:srgbClr val="0F0A30"/>
      </a:accent1>
      <a:accent2>
        <a:srgbClr val="004E5A"/>
      </a:accent2>
      <a:accent3>
        <a:srgbClr val="3C7C7B"/>
      </a:accent3>
      <a:accent4>
        <a:srgbClr val="60B9A5"/>
      </a:accent4>
      <a:accent5>
        <a:srgbClr val="ABD147"/>
      </a:accent5>
      <a:accent6>
        <a:srgbClr val="F3EB51"/>
      </a:accent6>
      <a:hlink>
        <a:srgbClr val="0F0030"/>
      </a:hlink>
      <a:folHlink>
        <a:srgbClr val="004E5A"/>
      </a:folHlink>
    </a:clrScheme>
    <a:fontScheme name="Custom 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F46FA6E80E341B26AD6E8BF059849" ma:contentTypeVersion="18" ma:contentTypeDescription="Create a new document." ma:contentTypeScope="" ma:versionID="1e87e62bffb2bcc3038820bc69b4c4a8">
  <xsd:schema xmlns:xsd="http://www.w3.org/2001/XMLSchema" xmlns:xs="http://www.w3.org/2001/XMLSchema" xmlns:p="http://schemas.microsoft.com/office/2006/metadata/properties" xmlns:ns2="28393e99-d17a-458d-93e4-ec6bf03d5a59" xmlns:ns3="61860481-3fb3-48ee-b319-c013b6331a77" targetNamespace="http://schemas.microsoft.com/office/2006/metadata/properties" ma:root="true" ma:fieldsID="459758d153da2df7605c8b7367c704d0" ns2:_="" ns3:_="">
    <xsd:import namespace="28393e99-d17a-458d-93e4-ec6bf03d5a59"/>
    <xsd:import namespace="61860481-3fb3-48ee-b319-c013b6331a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93e99-d17a-458d-93e4-ec6bf03d5a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3085a07-2a11-48fa-bb9d-8816c9cd1c5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860481-3fb3-48ee-b319-c013b6331a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f2dcec-d77b-473d-b22d-a1c8f6b517fd}" ma:internalName="TaxCatchAll" ma:showField="CatchAllData" ma:web="61860481-3fb3-48ee-b319-c013b6331a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B587B-9314-4686-9BB0-8CDAEBC81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93e99-d17a-458d-93e4-ec6bf03d5a59"/>
    <ds:schemaRef ds:uri="61860481-3fb3-48ee-b319-c013b6331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355300-8C7A-4504-99BB-F1E9BF47A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1769</TotalTime>
  <Words>6838</Words>
  <Application>Microsoft Office PowerPoint</Application>
  <PresentationFormat>Widescreen</PresentationFormat>
  <Paragraphs>643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Title here</vt:lpstr>
      <vt:lpstr>Title here</vt:lpstr>
      <vt:lpstr>Title here</vt:lpstr>
      <vt:lpstr>PowerPoint Presentation</vt:lpstr>
      <vt:lpstr>Agenda</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Title</vt:lpstr>
      <vt:lpstr>Quote / statement here Lorem ipsum dolor sit amet, consectetuer adipiscing elit. Aenean commodo ligula eget dolor. Lorem ipsum dolor sit amet, consectetuer adipiscing elit. Aenean commodo ligula eget dolor. Lorem ipsum dolor sit amet, consectetuer adipiscing elit. Aenean commodo ligula eget dolor. Lorem ipsum dolor sit amet, consectetuer adipiscing elit. Aenean commodo ligula eget dolor. Lorem ipsum dolor sit amet, consectetuer elit. </vt:lpstr>
      <vt:lpstr>Title</vt:lpstr>
      <vt:lpstr>Plain</vt:lpstr>
      <vt:lpstr>Plain with totals</vt:lpstr>
      <vt:lpstr>Gridlines</vt:lpstr>
      <vt:lpstr>Gridlines with total</vt:lpstr>
      <vt:lpstr>Banded rows</vt:lpstr>
      <vt:lpstr>Banded rows with total</vt:lpstr>
      <vt:lpstr>Banded columns</vt:lpstr>
      <vt:lpstr>Banded columns with total</vt:lpstr>
      <vt:lpstr>Table with colours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Ideaseed</dc:creator>
  <cp:lastModifiedBy>Laura Sidey</cp:lastModifiedBy>
  <cp:revision>37</cp:revision>
  <dcterms:created xsi:type="dcterms:W3CDTF">2023-06-20T04:39:57Z</dcterms:created>
  <dcterms:modified xsi:type="dcterms:W3CDTF">2024-09-25T01:24:11Z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16bab7f-630d-475d-8cf8-19340255b34d_Enabled">
    <vt:lpwstr>true</vt:lpwstr>
  </property>
  <property fmtid="{D5CDD505-2E9C-101B-9397-08002B2CF9AE}" pid="3" name="MSIP_Label_e16bab7f-630d-475d-8cf8-19340255b34d_SetDate">
    <vt:lpwstr>2023-11-15T23:15:19Z</vt:lpwstr>
  </property>
  <property fmtid="{D5CDD505-2E9C-101B-9397-08002B2CF9AE}" pid="4" name="MSIP_Label_e16bab7f-630d-475d-8cf8-19340255b34d_Method">
    <vt:lpwstr>Privileged</vt:lpwstr>
  </property>
  <property fmtid="{D5CDD505-2E9C-101B-9397-08002B2CF9AE}" pid="5" name="MSIP_Label_e16bab7f-630d-475d-8cf8-19340255b34d_Name">
    <vt:lpwstr>OFFICIAL</vt:lpwstr>
  </property>
  <property fmtid="{D5CDD505-2E9C-101B-9397-08002B2CF9AE}" pid="6" name="MSIP_Label_e16bab7f-630d-475d-8cf8-19340255b34d_SiteId">
    <vt:lpwstr>8d2e0f4c-55f2-4cb1-8ee7-da5dd3ff3600</vt:lpwstr>
  </property>
  <property fmtid="{D5CDD505-2E9C-101B-9397-08002B2CF9AE}" pid="7" name="MSIP_Label_e16bab7f-630d-475d-8cf8-19340255b34d_ActionId">
    <vt:lpwstr>739ee25a-4d2b-47e7-9f3e-53ede0346b16</vt:lpwstr>
  </property>
  <property fmtid="{D5CDD505-2E9C-101B-9397-08002B2CF9AE}" pid="8" name="MSIP_Label_e16bab7f-630d-475d-8cf8-19340255b34d_ContentBits">
    <vt:lpwstr>1</vt:lpwstr>
  </property>
  <property fmtid="{D5CDD505-2E9C-101B-9397-08002B2CF9AE}" pid="9" name="ClassificationContentMarkingHeaderLocations">
    <vt:lpwstr>Office Theme:4</vt:lpwstr>
  </property>
  <property fmtid="{D5CDD505-2E9C-101B-9397-08002B2CF9AE}" pid="10" name="ClassificationContentMarkingHeaderText">
    <vt:lpwstr>OFFICIAL</vt:lpwstr>
  </property>
</Properties>
</file>